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C9A"/>
    <a:srgbClr val="84A779"/>
    <a:srgbClr val="7099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53" autoAdjust="0"/>
    <p:restoredTop sz="94660"/>
  </p:normalViewPr>
  <p:slideViewPr>
    <p:cSldViewPr snapToGrid="0">
      <p:cViewPr varScale="1">
        <p:scale>
          <a:sx n="67" d="100"/>
          <a:sy n="67" d="100"/>
        </p:scale>
        <p:origin x="200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C5D-4AA3-8434-2D2E17F580B1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C5D-4AA3-8434-2D2E17F580B1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0.99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5D-4AA3-8434-2D2E17F58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FE-4A44-96B7-316E0FC3D925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FE-4A44-96B7-316E0FC3D925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FE-4A44-96B7-316E0FC3D9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168-46F6-A229-B22125DA9120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168-46F6-A229-B22125DA9120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168-46F6-A229-B22125DA9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15-40DC-963E-B60E87067A85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15-40DC-963E-B60E87067A85}"/>
              </c:ext>
            </c:extLst>
          </c:dPt>
          <c:cat>
            <c:strRef>
              <c:f>Sheet1!$A$2:$A$3</c:f>
              <c:strCache>
                <c:ptCount val="2"/>
                <c:pt idx="0">
                  <c:v>一</c:v>
                </c:pt>
                <c:pt idx="1">
                  <c:v>二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15-40DC-963E-B60E87067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71022-CACD-40E4-B92D-C58C18EBD134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0A4B8-231F-4FDF-AE97-13E2F0D77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04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8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50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970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753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09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52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01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75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984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262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1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5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569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69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110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0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5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6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81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04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05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0A4B8-231F-4FDF-AE97-13E2F0D776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35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建筑物&#10;&#10;已生成极高可信度的说明">
            <a:extLst>
              <a:ext uri="{FF2B5EF4-FFF2-40B4-BE49-F238E27FC236}">
                <a16:creationId xmlns:a16="http://schemas.microsoft.com/office/drawing/2014/main" id="{E252CAD6-1CB5-488C-B252-AC5AE5EF26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B9F72-8938-4AE4-9024-4530E887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45BD2A-8602-4200-8617-BEA433949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2CCDE1-B036-4189-8313-F7C70D237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9CE858-574E-4120-9FCC-0C66E341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E322B7-A3AE-4294-8875-02B1B1F2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55A038-34D8-4E59-94FC-4006B393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E6376-B8EF-46C9-B211-9E82CBF6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C5B3C9-1F6F-4944-803D-9B0027B64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60F17-1A10-4CF4-82F3-B30DD311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42489B-27E2-45B0-8197-59394732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30A7F2-7AC5-4D23-9859-CA8CE0F9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01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4A82E0F-F602-4A63-BFEB-A0F5076C8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A646D6-15CC-420B-8A18-0866D64FE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D370B3-BEC7-4F67-95F7-CA3DA164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616360-8103-4618-988D-2A176433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C5458C-E836-445B-BCFC-A5E58D86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8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建筑物&#10;&#10;已生成极高可信度的说明">
            <a:extLst>
              <a:ext uri="{FF2B5EF4-FFF2-40B4-BE49-F238E27FC236}">
                <a16:creationId xmlns:a16="http://schemas.microsoft.com/office/drawing/2014/main" id="{B24396C9-CB1D-43A1-9151-81DAF21C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7D9E23B8-0B30-4462-8350-5BD4119BE4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173" y="495300"/>
            <a:ext cx="6467475" cy="2819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33A5E7-EA26-41EB-BCCF-893F4ADDC42C}"/>
              </a:ext>
            </a:extLst>
          </p:cNvPr>
          <p:cNvSpPr/>
          <p:nvPr userDrawn="1"/>
        </p:nvSpPr>
        <p:spPr>
          <a:xfrm>
            <a:off x="1143000" y="1905000"/>
            <a:ext cx="11049000" cy="3797300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服装&#10;&#10;已生成高可信度的说明">
            <a:extLst>
              <a:ext uri="{FF2B5EF4-FFF2-40B4-BE49-F238E27FC236}">
                <a16:creationId xmlns:a16="http://schemas.microsoft.com/office/drawing/2014/main" id="{B4E271FE-1CEC-488E-B8DB-43AE08C17B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74800" y="1124373"/>
            <a:ext cx="4900973" cy="57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墙壁, 建筑物&#10;&#10;已生成极高可信度的说明">
            <a:extLst>
              <a:ext uri="{FF2B5EF4-FFF2-40B4-BE49-F238E27FC236}">
                <a16:creationId xmlns:a16="http://schemas.microsoft.com/office/drawing/2014/main" id="{B24396C9-CB1D-43A1-9151-81DAF21CA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7D9E23B8-0B30-4462-8350-5BD4119BE4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0673" y="495300"/>
            <a:ext cx="6467475" cy="2819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733A5E7-EA26-41EB-BCCF-893F4ADDC42C}"/>
              </a:ext>
            </a:extLst>
          </p:cNvPr>
          <p:cNvSpPr/>
          <p:nvPr userDrawn="1"/>
        </p:nvSpPr>
        <p:spPr>
          <a:xfrm>
            <a:off x="317500" y="1905000"/>
            <a:ext cx="11049000" cy="3797300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片包含 服装&#10;&#10;已生成高可信度的说明">
            <a:extLst>
              <a:ext uri="{FF2B5EF4-FFF2-40B4-BE49-F238E27FC236}">
                <a16:creationId xmlns:a16="http://schemas.microsoft.com/office/drawing/2014/main" id="{B4E271FE-1CEC-488E-B8DB-43AE08C17B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6013" y="1124373"/>
            <a:ext cx="4900973" cy="57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1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4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3EED4-083D-45D4-80DB-4CDED78D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56D7A-4329-46CB-AB60-1BAB5E985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4FC4AA-DD65-4796-B10C-0A2C5D7DA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240D02-41AC-49B8-8645-D58B7E599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10A551-8148-421D-8D6F-080789D9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73F75-DD6F-4BAE-BE8F-A4B8C5D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58BB2-2468-443F-AABD-6F015166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7CDCBD-03C6-4EC8-9872-F98542577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20B5FB-FA88-43ED-8E3D-03043B48D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8F825E-1820-4E72-9EA7-821434956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ED4F90-9BE9-4F4F-A9B7-95586E5A3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7AF4F5C-6F84-4342-B161-1A209C86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06F019-200B-45DA-8025-3791895E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58BFC1-B5EC-44C1-8EA9-1F3617F2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724228" y="644567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7088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4E584-5641-432E-AE7B-0F818ED9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DCEE59-7BCB-4FC2-B555-8B42642B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5BC198-3A5B-4D89-949E-19160E8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152E0D-1541-4703-858B-22F645853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8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77E711-BBEB-4DF1-B36E-ABA118F5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31A9A1-E4C4-498B-AEB2-D21A12D7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C62D5F-BEE0-41FF-BDD8-392C09E3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3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904B8-A7F1-498C-9F27-092E626C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5093F-0B74-4D26-B43F-537DF0D48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7296B1-D287-45FA-BE01-861617EC2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B0FA0E-5282-4900-94B7-7E0D08257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3610B4-8CD9-4140-8048-ADE237F8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A50432-6FAE-48F5-AC74-1A455ED5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58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FB1506-80B8-4590-96EA-3AF7A9CE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7E6AE6-A15F-49F8-B7CB-41F5C6C6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32759-3FBA-4999-991C-7279BDA92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13622-4960-43A5-A3E3-4677835E0987}" type="datetimeFigureOut">
              <a:rPr lang="zh-CN" altLang="en-US" smtClean="0"/>
              <a:t>2019/8/21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BD685-395D-4303-9723-CCC75E668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0D183D-B796-4252-88C5-110880902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99A96-8537-4408-BF41-A6D64AC56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71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notesSlide" Target="../notesSlides/notesSlide19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637EAEC-D986-4EC7-B39C-9A86FBC47D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419984">
            <a:off x="6936155" y="398203"/>
            <a:ext cx="1061888" cy="750247"/>
          </a:xfrm>
          <a:prstGeom prst="rect">
            <a:avLst/>
          </a:prstGeom>
        </p:spPr>
      </p:pic>
      <p:pic>
        <p:nvPicPr>
          <p:cNvPr id="11" name="图片 10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251E801B-D0B8-48B5-A996-ADCB52657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929" y="4782155"/>
            <a:ext cx="6467475" cy="2819400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E324D8E-97BB-4240-BCDA-838122377706}"/>
              </a:ext>
            </a:extLst>
          </p:cNvPr>
          <p:cNvCxnSpPr>
            <a:cxnSpLocks/>
          </p:cNvCxnSpPr>
          <p:nvPr/>
        </p:nvCxnSpPr>
        <p:spPr>
          <a:xfrm>
            <a:off x="4430337" y="998831"/>
            <a:ext cx="0" cy="117002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38F97B0-F902-4074-8866-D1B11E6AD1FA}"/>
              </a:ext>
            </a:extLst>
          </p:cNvPr>
          <p:cNvCxnSpPr>
            <a:cxnSpLocks/>
          </p:cNvCxnSpPr>
          <p:nvPr/>
        </p:nvCxnSpPr>
        <p:spPr>
          <a:xfrm flipH="1">
            <a:off x="4430338" y="994442"/>
            <a:ext cx="76036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753F4A7-01FF-410F-8D00-84EE887672BB}"/>
              </a:ext>
            </a:extLst>
          </p:cNvPr>
          <p:cNvCxnSpPr>
            <a:cxnSpLocks/>
          </p:cNvCxnSpPr>
          <p:nvPr/>
        </p:nvCxnSpPr>
        <p:spPr>
          <a:xfrm flipH="1">
            <a:off x="6509079" y="994442"/>
            <a:ext cx="73680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35D5AAB-658F-4660-83F8-DA619AB57644}"/>
              </a:ext>
            </a:extLst>
          </p:cNvPr>
          <p:cNvCxnSpPr>
            <a:cxnSpLocks/>
          </p:cNvCxnSpPr>
          <p:nvPr/>
        </p:nvCxnSpPr>
        <p:spPr>
          <a:xfrm flipV="1">
            <a:off x="7937501" y="1056376"/>
            <a:ext cx="0" cy="339489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32B5A3F-461E-48CC-BB2B-D9018A4229DC}"/>
              </a:ext>
            </a:extLst>
          </p:cNvPr>
          <p:cNvSpPr txBox="1"/>
          <p:nvPr/>
        </p:nvSpPr>
        <p:spPr>
          <a:xfrm>
            <a:off x="5029285" y="135821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b="1" dirty="0">
                <a:solidFill>
                  <a:srgbClr val="7099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095B34-32D4-4ED6-A38E-4A18659C46C5}"/>
              </a:ext>
            </a:extLst>
          </p:cNvPr>
          <p:cNvSpPr txBox="1"/>
          <p:nvPr/>
        </p:nvSpPr>
        <p:spPr>
          <a:xfrm>
            <a:off x="6214830" y="1060863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rgbClr val="70996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2636CD2-092B-43FE-BA36-D960625D9642}"/>
              </a:ext>
            </a:extLst>
          </p:cNvPr>
          <p:cNvSpPr txBox="1"/>
          <p:nvPr/>
        </p:nvSpPr>
        <p:spPr>
          <a:xfrm>
            <a:off x="5918435" y="2010104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9E4765-D78C-436D-8E2F-E5EC8306F5EE}"/>
              </a:ext>
            </a:extLst>
          </p:cNvPr>
          <p:cNvSpPr txBox="1"/>
          <p:nvPr/>
        </p:nvSpPr>
        <p:spPr>
          <a:xfrm>
            <a:off x="6647105" y="2672390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</a:t>
            </a:r>
            <a:endParaRPr lang="en-US" altLang="zh-CN" sz="6600" b="1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6600" b="1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A70DB6C-66D5-4040-973A-3C1573319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982" y="2430170"/>
            <a:ext cx="3840668" cy="384066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26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服装&#10;&#10;已生成高可信度的说明">
            <a:extLst>
              <a:ext uri="{FF2B5EF4-FFF2-40B4-BE49-F238E27FC236}">
                <a16:creationId xmlns:a16="http://schemas.microsoft.com/office/drawing/2014/main" id="{89040699-95B0-4B0C-95E9-2CE3FCFF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513" y="1124373"/>
            <a:ext cx="4900973" cy="5733627"/>
          </a:xfrm>
          <a:prstGeom prst="rect">
            <a:avLst/>
          </a:prstGeom>
        </p:spPr>
      </p:pic>
      <p:pic>
        <p:nvPicPr>
          <p:cNvPr id="3" name="图片 2" descr="图片包含 服装&#10;&#10;已生成高可信度的说明">
            <a:extLst>
              <a:ext uri="{FF2B5EF4-FFF2-40B4-BE49-F238E27FC236}">
                <a16:creationId xmlns:a16="http://schemas.microsoft.com/office/drawing/2014/main" id="{B2DDB0E4-DD9D-4EC7-8BCC-C31718C77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112113" y="0"/>
            <a:ext cx="4900973" cy="57336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03861C-3404-49DF-A46F-A4C65BCD8AF9}"/>
              </a:ext>
            </a:extLst>
          </p:cNvPr>
          <p:cNvSpPr/>
          <p:nvPr/>
        </p:nvSpPr>
        <p:spPr>
          <a:xfrm>
            <a:off x="1360739" y="2016036"/>
            <a:ext cx="175137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47380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ADF016-F4E8-456D-8985-BEBD624A063C}"/>
              </a:ext>
            </a:extLst>
          </p:cNvPr>
          <p:cNvGrpSpPr/>
          <p:nvPr/>
        </p:nvGrpSpPr>
        <p:grpSpPr>
          <a:xfrm>
            <a:off x="3693263" y="4453844"/>
            <a:ext cx="6542484" cy="836712"/>
            <a:chOff x="1757817" y="4380592"/>
            <a:chExt cx="8723312" cy="1115616"/>
          </a:xfrm>
        </p:grpSpPr>
        <p:sp>
          <p:nvSpPr>
            <p:cNvPr id="3" name="TextBox 42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1518A3F5-64ED-4040-80DA-97852EE409C9}"/>
                </a:ext>
              </a:extLst>
            </p:cNvPr>
            <p:cNvSpPr txBox="1"/>
            <p:nvPr/>
          </p:nvSpPr>
          <p:spPr>
            <a:xfrm>
              <a:off x="4853442" y="4380592"/>
              <a:ext cx="3376612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I am a paragraph.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15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BF9C0F9E-B9D2-4CB8-9194-A91689C4A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817" y="4880655"/>
              <a:ext cx="8723312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chemeClr val="bg1"/>
                  </a:solidFill>
                </a:rPr>
                <a:t>The amendments of the Employment Act enables employees to better understand how their salary is calculated and their employment terms and benefits. The amendments of the Employment 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CB1EB5-2848-4706-AD8D-D9096D080331}"/>
              </a:ext>
            </a:extLst>
          </p:cNvPr>
          <p:cNvGrpSpPr/>
          <p:nvPr/>
        </p:nvGrpSpPr>
        <p:grpSpPr>
          <a:xfrm>
            <a:off x="3614681" y="2057116"/>
            <a:ext cx="6529388" cy="2368712"/>
            <a:chOff x="1653042" y="1184955"/>
            <a:chExt cx="8705850" cy="3158282"/>
          </a:xfrm>
        </p:grpSpPr>
        <p:cxnSp>
          <p:nvCxnSpPr>
            <p:cNvPr id="6" name="直接连接符 5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915F0F71-8E67-4225-9C87-F3D3166E7403}"/>
                </a:ext>
              </a:extLst>
            </p:cNvPr>
            <p:cNvCxnSpPr/>
            <p:nvPr/>
          </p:nvCxnSpPr>
          <p:spPr>
            <a:xfrm>
              <a:off x="2014992" y="1821542"/>
              <a:ext cx="8340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3D17FE56-CEDE-4541-A8CB-6640B3BD2935}"/>
                </a:ext>
              </a:extLst>
            </p:cNvPr>
            <p:cNvCxnSpPr/>
            <p:nvPr/>
          </p:nvCxnSpPr>
          <p:spPr>
            <a:xfrm>
              <a:off x="2014992" y="2227942"/>
              <a:ext cx="8340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80E96FBE-AB5B-454E-BF22-832629D8EB3C}"/>
                </a:ext>
              </a:extLst>
            </p:cNvPr>
            <p:cNvCxnSpPr/>
            <p:nvPr/>
          </p:nvCxnSpPr>
          <p:spPr>
            <a:xfrm>
              <a:off x="2014992" y="2677205"/>
              <a:ext cx="8340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4D8EDF14-5BD7-4058-A64A-3DEBFF1AF2CE}"/>
                </a:ext>
              </a:extLst>
            </p:cNvPr>
            <p:cNvCxnSpPr/>
            <p:nvPr/>
          </p:nvCxnSpPr>
          <p:spPr>
            <a:xfrm>
              <a:off x="2014992" y="3094717"/>
              <a:ext cx="8340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ED833403-A905-41F6-9C9F-83C6014248AC}"/>
                </a:ext>
              </a:extLst>
            </p:cNvPr>
            <p:cNvCxnSpPr/>
            <p:nvPr/>
          </p:nvCxnSpPr>
          <p:spPr>
            <a:xfrm>
              <a:off x="2014992" y="3551917"/>
              <a:ext cx="8340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6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4ED5D59C-8B9A-4FB3-B3B3-642AB4A02541}"/>
                </a:ext>
              </a:extLst>
            </p:cNvPr>
            <p:cNvSpPr/>
            <p:nvPr/>
          </p:nvSpPr>
          <p:spPr>
            <a:xfrm>
              <a:off x="2362654" y="1500867"/>
              <a:ext cx="7804150" cy="1487488"/>
            </a:xfrm>
            <a:custGeom>
              <a:avLst/>
              <a:gdLst>
                <a:gd name="connsiteX0" fmla="*/ 0 w 7803931"/>
                <a:gd name="connsiteY0" fmla="*/ 620996 h 1487794"/>
                <a:gd name="connsiteX1" fmla="*/ 709448 w 7803931"/>
                <a:gd name="connsiteY1" fmla="*/ 1409272 h 1487794"/>
                <a:gd name="connsiteX2" fmla="*/ 1450427 w 7803931"/>
                <a:gd name="connsiteY2" fmla="*/ 952072 h 1487794"/>
                <a:gd name="connsiteX3" fmla="*/ 2112579 w 7803931"/>
                <a:gd name="connsiteY3" fmla="*/ 510637 h 1487794"/>
                <a:gd name="connsiteX4" fmla="*/ 2837793 w 7803931"/>
                <a:gd name="connsiteY4" fmla="*/ 841713 h 1487794"/>
                <a:gd name="connsiteX5" fmla="*/ 3610303 w 7803931"/>
                <a:gd name="connsiteY5" fmla="*/ 605230 h 1487794"/>
                <a:gd name="connsiteX6" fmla="*/ 4745420 w 7803931"/>
                <a:gd name="connsiteY6" fmla="*/ 21906 h 1487794"/>
                <a:gd name="connsiteX7" fmla="*/ 5423337 w 7803931"/>
                <a:gd name="connsiteY7" fmla="*/ 1456568 h 1487794"/>
                <a:gd name="connsiteX8" fmla="*/ 6321972 w 7803931"/>
                <a:gd name="connsiteY8" fmla="*/ 952072 h 1487794"/>
                <a:gd name="connsiteX9" fmla="*/ 7141779 w 7803931"/>
                <a:gd name="connsiteY9" fmla="*/ 274154 h 1487794"/>
                <a:gd name="connsiteX10" fmla="*/ 7803931 w 7803931"/>
                <a:gd name="connsiteY10" fmla="*/ 211092 h 148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03931" h="1487794">
                  <a:moveTo>
                    <a:pt x="0" y="620996"/>
                  </a:moveTo>
                  <a:cubicBezTo>
                    <a:pt x="233855" y="987544"/>
                    <a:pt x="467710" y="1354093"/>
                    <a:pt x="709448" y="1409272"/>
                  </a:cubicBezTo>
                  <a:cubicBezTo>
                    <a:pt x="951186" y="1464451"/>
                    <a:pt x="1216572" y="1101844"/>
                    <a:pt x="1450427" y="952072"/>
                  </a:cubicBezTo>
                  <a:cubicBezTo>
                    <a:pt x="1684282" y="802300"/>
                    <a:pt x="1881352" y="529030"/>
                    <a:pt x="2112579" y="510637"/>
                  </a:cubicBezTo>
                  <a:cubicBezTo>
                    <a:pt x="2343806" y="492244"/>
                    <a:pt x="2588172" y="825948"/>
                    <a:pt x="2837793" y="841713"/>
                  </a:cubicBezTo>
                  <a:cubicBezTo>
                    <a:pt x="3087414" y="857478"/>
                    <a:pt x="3292365" y="741864"/>
                    <a:pt x="3610303" y="605230"/>
                  </a:cubicBezTo>
                  <a:cubicBezTo>
                    <a:pt x="3928241" y="468596"/>
                    <a:pt x="4443248" y="-119984"/>
                    <a:pt x="4745420" y="21906"/>
                  </a:cubicBezTo>
                  <a:cubicBezTo>
                    <a:pt x="5047592" y="163796"/>
                    <a:pt x="5160578" y="1301540"/>
                    <a:pt x="5423337" y="1456568"/>
                  </a:cubicBezTo>
                  <a:cubicBezTo>
                    <a:pt x="5686096" y="1611596"/>
                    <a:pt x="6035565" y="1149141"/>
                    <a:pt x="6321972" y="952072"/>
                  </a:cubicBezTo>
                  <a:cubicBezTo>
                    <a:pt x="6608379" y="755003"/>
                    <a:pt x="6894786" y="397651"/>
                    <a:pt x="7141779" y="274154"/>
                  </a:cubicBezTo>
                  <a:cubicBezTo>
                    <a:pt x="7388772" y="150657"/>
                    <a:pt x="7596351" y="180874"/>
                    <a:pt x="7803931" y="21109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2" name="TextBox 8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039B4FC5-55C2-447D-8EDA-48FCED805B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3042" y="1184955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6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3" name="TextBox 19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9EA84747-817E-4AF8-8448-3A44BB137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3042" y="1621518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5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4" name="TextBox 20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6DC9265C-93BD-4CFC-916D-0A8D6509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917" y="20437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4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5" name="TextBox 2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62BBA6ED-5006-403A-A7A5-B8BA11530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917" y="24628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3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6" name="TextBox 2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5CBB845C-D9A8-4001-BA23-17C231F912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917" y="2908980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2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7" name="TextBox 24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C80B8D15-3DAF-4F9C-93EB-52A7B0985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917" y="3328080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1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8" name="TextBox 25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E1E48B73-D911-41FC-B99F-A451CE919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8917" y="3737654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0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19" name="TextBox 28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DDBB68A8-318A-4663-B7EE-CC1C947A1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8354" y="40122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1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0" name="TextBox 29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4C3E93D0-C025-4CBD-90A9-616F2EFB0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0505" y="4012292"/>
              <a:ext cx="323851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2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1" name="TextBox 30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5FFDE62E-2B37-4DB6-928B-2555A8B54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4242" y="4012292"/>
              <a:ext cx="323851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3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2" name="TextBox 3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9C681849-87E9-471C-8008-8617BA6BC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742" y="40122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4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3" name="TextBox 32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9498191B-EE63-436A-8AFC-CA0E273E8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842" y="4012292"/>
              <a:ext cx="323851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5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4" name="TextBox 34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F078D659-1CF0-41F7-9AE8-527089667B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6567" y="4012292"/>
              <a:ext cx="323851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6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5" name="TextBox 35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2A316655-76FD-49AA-8A55-CEFA6DA4A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4430" y="40122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7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" name="TextBox 36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685B13FD-412C-42F1-B5DE-6FD88AD239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1504" y="4012292"/>
              <a:ext cx="323851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8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7" name="TextBox 37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FBD5221B-82EA-411D-862A-1F38FB09F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10954" y="4012292"/>
              <a:ext cx="322263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9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8" name="TextBox 38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C879DEFA-098B-42C9-B360-481A8EAB9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5317" y="4012292"/>
              <a:ext cx="542925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10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TextBox 39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D5E39B49-82C4-4686-B691-8F1229116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7779" y="4012292"/>
              <a:ext cx="542925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11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" name="TextBox 40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C01AA412-0641-4102-964E-60709359B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15967" y="4012292"/>
              <a:ext cx="542925" cy="33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13">
                  <a:solidFill>
                    <a:schemeClr val="bg1"/>
                  </a:solidFill>
                </a:rPr>
                <a:t>12</a:t>
              </a: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1" name="椭圆 30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208F2A0A-8908-4DD9-8333-F5DA93BF1E2A}"/>
                </a:ext>
              </a:extLst>
            </p:cNvPr>
            <p:cNvSpPr/>
            <p:nvPr/>
          </p:nvSpPr>
          <p:spPr>
            <a:xfrm>
              <a:off x="2311854" y="2062842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2" name="椭圆 3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10A743ED-AD53-484E-BE15-B2251111DE51}"/>
                </a:ext>
              </a:extLst>
            </p:cNvPr>
            <p:cNvSpPr/>
            <p:nvPr/>
          </p:nvSpPr>
          <p:spPr>
            <a:xfrm>
              <a:off x="3048454" y="2850242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3" name="椭圆 32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12EA304D-3AEB-4435-A685-6715C8D0168D}"/>
                </a:ext>
              </a:extLst>
            </p:cNvPr>
            <p:cNvSpPr/>
            <p:nvPr/>
          </p:nvSpPr>
          <p:spPr>
            <a:xfrm>
              <a:off x="3742192" y="2408917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4" name="椭圆 33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A2656BD7-D653-4867-9A21-0C121E8CC150}"/>
                </a:ext>
              </a:extLst>
            </p:cNvPr>
            <p:cNvSpPr/>
            <p:nvPr/>
          </p:nvSpPr>
          <p:spPr>
            <a:xfrm>
              <a:off x="4412117" y="1989817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5" name="椭圆 34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E2012C6C-2014-4E34-B749-1B6EE158614F}"/>
                </a:ext>
              </a:extLst>
            </p:cNvPr>
            <p:cNvSpPr/>
            <p:nvPr/>
          </p:nvSpPr>
          <p:spPr>
            <a:xfrm>
              <a:off x="5113792" y="2300967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6" name="椭圆 35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C7FCB7FA-B27A-41CC-8E62-2A137ED857CF}"/>
                </a:ext>
              </a:extLst>
            </p:cNvPr>
            <p:cNvSpPr/>
            <p:nvPr/>
          </p:nvSpPr>
          <p:spPr>
            <a:xfrm>
              <a:off x="5786892" y="2097767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7" name="椭圆 36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B6B91337-ADCC-48AE-8F4C-74145B5F40F2}"/>
                </a:ext>
              </a:extLst>
            </p:cNvPr>
            <p:cNvSpPr/>
            <p:nvPr/>
          </p:nvSpPr>
          <p:spPr>
            <a:xfrm>
              <a:off x="6529842" y="1642155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8" name="椭圆 37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395EAE04-F7FC-4AE3-9A7D-88B8589E1B6B}"/>
                </a:ext>
              </a:extLst>
            </p:cNvPr>
            <p:cNvSpPr/>
            <p:nvPr/>
          </p:nvSpPr>
          <p:spPr>
            <a:xfrm>
              <a:off x="7187067" y="1567542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9" name="椭圆 38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E2A2C9F2-71E6-442E-8E86-13BC152AC24D}"/>
                </a:ext>
              </a:extLst>
            </p:cNvPr>
            <p:cNvSpPr/>
            <p:nvPr/>
          </p:nvSpPr>
          <p:spPr>
            <a:xfrm>
              <a:off x="7850642" y="2904217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40" name="椭圆 39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A759BC78-39F1-44BA-8925-4C1F7337C149}"/>
                </a:ext>
              </a:extLst>
            </p:cNvPr>
            <p:cNvSpPr/>
            <p:nvPr/>
          </p:nvSpPr>
          <p:spPr>
            <a:xfrm>
              <a:off x="8588829" y="2416855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41" name="椭圆 40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89D558E2-94D5-43D5-A3ED-15A17838B64A}"/>
                </a:ext>
              </a:extLst>
            </p:cNvPr>
            <p:cNvSpPr/>
            <p:nvPr/>
          </p:nvSpPr>
          <p:spPr>
            <a:xfrm>
              <a:off x="9257167" y="1853292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42" name="椭圆 41" descr="e7d195523061f1c0dc4eb095ef98a80d432ab5f5ac2fa1ec9A04093C40641F0917DB5F0ACB951B229F3670423540916292DB116844AAB0F00FEFF6E8E4293DAC5FD3F90415D8F35813B35A693A33C33F3D5BFF0641E6EC05FF3B6B060D1EC04DC2D230E8A87D1D448B0A553D838968DF7BEA939F8BB8F3F855678524924E43D5FEBF582B0A19BD3EEB16E580BB28A190">
              <a:extLst>
                <a:ext uri="{FF2B5EF4-FFF2-40B4-BE49-F238E27FC236}">
                  <a16:creationId xmlns:a16="http://schemas.microsoft.com/office/drawing/2014/main" id="{A25FC62F-08D8-48C4-BF93-5EDE4A8F0762}"/>
                </a:ext>
              </a:extLst>
            </p:cNvPr>
            <p:cNvSpPr/>
            <p:nvPr/>
          </p:nvSpPr>
          <p:spPr>
            <a:xfrm>
              <a:off x="10100129" y="1681842"/>
              <a:ext cx="107950" cy="10795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72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2076FA-4617-4582-BD01-7CFA21B496EA}"/>
              </a:ext>
            </a:extLst>
          </p:cNvPr>
          <p:cNvGrpSpPr/>
          <p:nvPr/>
        </p:nvGrpSpPr>
        <p:grpSpPr>
          <a:xfrm>
            <a:off x="8554755" y="2389471"/>
            <a:ext cx="498872" cy="501254"/>
            <a:chOff x="8145463" y="1874838"/>
            <a:chExt cx="665163" cy="668338"/>
          </a:xfrm>
        </p:grpSpPr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47F1A625-ACD3-43F6-A01E-29F30A67A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5463" y="1874838"/>
              <a:ext cx="665163" cy="668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B5CBEAE-93B3-414E-852A-B5EA17562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226" y="2016125"/>
              <a:ext cx="436563" cy="395288"/>
            </a:xfrm>
            <a:custGeom>
              <a:avLst/>
              <a:gdLst>
                <a:gd name="T0" fmla="*/ 275 w 275"/>
                <a:gd name="T1" fmla="*/ 235 h 249"/>
                <a:gd name="T2" fmla="*/ 251 w 275"/>
                <a:gd name="T3" fmla="*/ 222 h 249"/>
                <a:gd name="T4" fmla="*/ 251 w 275"/>
                <a:gd name="T5" fmla="*/ 230 h 249"/>
                <a:gd name="T6" fmla="*/ 237 w 275"/>
                <a:gd name="T7" fmla="*/ 230 h 249"/>
                <a:gd name="T8" fmla="*/ 237 w 275"/>
                <a:gd name="T9" fmla="*/ 37 h 249"/>
                <a:gd name="T10" fmla="*/ 192 w 275"/>
                <a:gd name="T11" fmla="*/ 37 h 249"/>
                <a:gd name="T12" fmla="*/ 192 w 275"/>
                <a:gd name="T13" fmla="*/ 230 h 249"/>
                <a:gd name="T14" fmla="*/ 181 w 275"/>
                <a:gd name="T15" fmla="*/ 230 h 249"/>
                <a:gd name="T16" fmla="*/ 181 w 275"/>
                <a:gd name="T17" fmla="*/ 120 h 249"/>
                <a:gd name="T18" fmla="*/ 136 w 275"/>
                <a:gd name="T19" fmla="*/ 120 h 249"/>
                <a:gd name="T20" fmla="*/ 136 w 275"/>
                <a:gd name="T21" fmla="*/ 230 h 249"/>
                <a:gd name="T22" fmla="*/ 128 w 275"/>
                <a:gd name="T23" fmla="*/ 230 h 249"/>
                <a:gd name="T24" fmla="*/ 128 w 275"/>
                <a:gd name="T25" fmla="*/ 91 h 249"/>
                <a:gd name="T26" fmla="*/ 82 w 275"/>
                <a:gd name="T27" fmla="*/ 91 h 249"/>
                <a:gd name="T28" fmla="*/ 82 w 275"/>
                <a:gd name="T29" fmla="*/ 230 h 249"/>
                <a:gd name="T30" fmla="*/ 74 w 275"/>
                <a:gd name="T31" fmla="*/ 230 h 249"/>
                <a:gd name="T32" fmla="*/ 74 w 275"/>
                <a:gd name="T33" fmla="*/ 139 h 249"/>
                <a:gd name="T34" fmla="*/ 29 w 275"/>
                <a:gd name="T35" fmla="*/ 139 h 249"/>
                <a:gd name="T36" fmla="*/ 29 w 275"/>
                <a:gd name="T37" fmla="*/ 230 h 249"/>
                <a:gd name="T38" fmla="*/ 18 w 275"/>
                <a:gd name="T39" fmla="*/ 230 h 249"/>
                <a:gd name="T40" fmla="*/ 18 w 275"/>
                <a:gd name="T41" fmla="*/ 24 h 249"/>
                <a:gd name="T42" fmla="*/ 29 w 275"/>
                <a:gd name="T43" fmla="*/ 24 h 249"/>
                <a:gd name="T44" fmla="*/ 13 w 275"/>
                <a:gd name="T45" fmla="*/ 0 h 249"/>
                <a:gd name="T46" fmla="*/ 0 w 275"/>
                <a:gd name="T47" fmla="*/ 24 h 249"/>
                <a:gd name="T48" fmla="*/ 8 w 275"/>
                <a:gd name="T49" fmla="*/ 24 h 249"/>
                <a:gd name="T50" fmla="*/ 8 w 275"/>
                <a:gd name="T51" fmla="*/ 241 h 249"/>
                <a:gd name="T52" fmla="*/ 251 w 275"/>
                <a:gd name="T53" fmla="*/ 241 h 249"/>
                <a:gd name="T54" fmla="*/ 251 w 275"/>
                <a:gd name="T55" fmla="*/ 249 h 249"/>
                <a:gd name="T56" fmla="*/ 275 w 275"/>
                <a:gd name="T57" fmla="*/ 23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5" h="249">
                  <a:moveTo>
                    <a:pt x="275" y="235"/>
                  </a:moveTo>
                  <a:lnTo>
                    <a:pt x="251" y="222"/>
                  </a:lnTo>
                  <a:lnTo>
                    <a:pt x="251" y="230"/>
                  </a:lnTo>
                  <a:lnTo>
                    <a:pt x="237" y="230"/>
                  </a:lnTo>
                  <a:lnTo>
                    <a:pt x="237" y="37"/>
                  </a:lnTo>
                  <a:lnTo>
                    <a:pt x="192" y="37"/>
                  </a:lnTo>
                  <a:lnTo>
                    <a:pt x="192" y="230"/>
                  </a:lnTo>
                  <a:lnTo>
                    <a:pt x="181" y="230"/>
                  </a:lnTo>
                  <a:lnTo>
                    <a:pt x="181" y="120"/>
                  </a:lnTo>
                  <a:lnTo>
                    <a:pt x="136" y="120"/>
                  </a:lnTo>
                  <a:lnTo>
                    <a:pt x="136" y="230"/>
                  </a:lnTo>
                  <a:lnTo>
                    <a:pt x="128" y="230"/>
                  </a:lnTo>
                  <a:lnTo>
                    <a:pt x="128" y="91"/>
                  </a:lnTo>
                  <a:lnTo>
                    <a:pt x="82" y="91"/>
                  </a:lnTo>
                  <a:lnTo>
                    <a:pt x="82" y="230"/>
                  </a:lnTo>
                  <a:lnTo>
                    <a:pt x="74" y="230"/>
                  </a:lnTo>
                  <a:lnTo>
                    <a:pt x="74" y="139"/>
                  </a:lnTo>
                  <a:lnTo>
                    <a:pt x="29" y="139"/>
                  </a:lnTo>
                  <a:lnTo>
                    <a:pt x="29" y="230"/>
                  </a:lnTo>
                  <a:lnTo>
                    <a:pt x="18" y="230"/>
                  </a:lnTo>
                  <a:lnTo>
                    <a:pt x="18" y="24"/>
                  </a:lnTo>
                  <a:lnTo>
                    <a:pt x="29" y="24"/>
                  </a:lnTo>
                  <a:lnTo>
                    <a:pt x="13" y="0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8" y="241"/>
                  </a:lnTo>
                  <a:lnTo>
                    <a:pt x="251" y="241"/>
                  </a:lnTo>
                  <a:lnTo>
                    <a:pt x="251" y="249"/>
                  </a:lnTo>
                  <a:lnTo>
                    <a:pt x="275" y="235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D5AACE3-EFC4-454C-9EB4-6BCD4E6CB0DF}"/>
              </a:ext>
            </a:extLst>
          </p:cNvPr>
          <p:cNvGrpSpPr/>
          <p:nvPr/>
        </p:nvGrpSpPr>
        <p:grpSpPr>
          <a:xfrm>
            <a:off x="7362940" y="4544502"/>
            <a:ext cx="498872" cy="500063"/>
            <a:chOff x="6556376" y="4748213"/>
            <a:chExt cx="665163" cy="666750"/>
          </a:xfrm>
        </p:grpSpPr>
        <p:sp>
          <p:nvSpPr>
            <p:cNvPr id="6" name="Oval 9">
              <a:extLst>
                <a:ext uri="{FF2B5EF4-FFF2-40B4-BE49-F238E27FC236}">
                  <a16:creationId xmlns:a16="http://schemas.microsoft.com/office/drawing/2014/main" id="{7693AE0B-68D1-4A7E-9FAC-A0B2D0BE2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376" y="4748213"/>
              <a:ext cx="665163" cy="666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1BA6AAEE-C6A3-42EB-A880-1BA8CA3B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9113" y="4837113"/>
              <a:ext cx="98425" cy="101600"/>
            </a:xfrm>
            <a:prstGeom prst="ellipse">
              <a:avLst/>
            </a:prstGeom>
            <a:solidFill>
              <a:srgbClr val="A2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F3AF521B-1B89-422D-8B5C-059D89F52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038" y="5006975"/>
              <a:ext cx="228600" cy="317500"/>
            </a:xfrm>
            <a:custGeom>
              <a:avLst/>
              <a:gdLst>
                <a:gd name="T0" fmla="*/ 53 w 54"/>
                <a:gd name="T1" fmla="*/ 48 h 75"/>
                <a:gd name="T2" fmla="*/ 47 w 54"/>
                <a:gd name="T3" fmla="*/ 59 h 75"/>
                <a:gd name="T4" fmla="*/ 37 w 54"/>
                <a:gd name="T5" fmla="*/ 66 h 75"/>
                <a:gd name="T6" fmla="*/ 30 w 54"/>
                <a:gd name="T7" fmla="*/ 59 h 75"/>
                <a:gd name="T8" fmla="*/ 30 w 54"/>
                <a:gd name="T9" fmla="*/ 54 h 75"/>
                <a:gd name="T10" fmla="*/ 34 w 54"/>
                <a:gd name="T11" fmla="*/ 41 h 75"/>
                <a:gd name="T12" fmla="*/ 43 w 54"/>
                <a:gd name="T13" fmla="*/ 0 h 75"/>
                <a:gd name="T14" fmla="*/ 25 w 54"/>
                <a:gd name="T15" fmla="*/ 0 h 75"/>
                <a:gd name="T16" fmla="*/ 4 w 54"/>
                <a:gd name="T17" fmla="*/ 12 h 75"/>
                <a:gd name="T18" fmla="*/ 0 w 54"/>
                <a:gd name="T19" fmla="*/ 20 h 75"/>
                <a:gd name="T20" fmla="*/ 1 w 54"/>
                <a:gd name="T21" fmla="*/ 21 h 75"/>
                <a:gd name="T22" fmla="*/ 5 w 54"/>
                <a:gd name="T23" fmla="*/ 12 h 75"/>
                <a:gd name="T24" fmla="*/ 12 w 54"/>
                <a:gd name="T25" fmla="*/ 5 h 75"/>
                <a:gd name="T26" fmla="*/ 15 w 54"/>
                <a:gd name="T27" fmla="*/ 10 h 75"/>
                <a:gd name="T28" fmla="*/ 14 w 54"/>
                <a:gd name="T29" fmla="*/ 16 h 75"/>
                <a:gd name="T30" fmla="*/ 10 w 54"/>
                <a:gd name="T31" fmla="*/ 37 h 75"/>
                <a:gd name="T32" fmla="*/ 8 w 54"/>
                <a:gd name="T33" fmla="*/ 56 h 75"/>
                <a:gd name="T34" fmla="*/ 27 w 54"/>
                <a:gd name="T35" fmla="*/ 75 h 75"/>
                <a:gd name="T36" fmla="*/ 47 w 54"/>
                <a:gd name="T37" fmla="*/ 62 h 75"/>
                <a:gd name="T38" fmla="*/ 54 w 54"/>
                <a:gd name="T39" fmla="*/ 49 h 75"/>
                <a:gd name="T40" fmla="*/ 53 w 54"/>
                <a:gd name="T41" fmla="*/ 4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75">
                  <a:moveTo>
                    <a:pt x="53" y="48"/>
                  </a:moveTo>
                  <a:cubicBezTo>
                    <a:pt x="47" y="59"/>
                    <a:pt x="47" y="59"/>
                    <a:pt x="47" y="59"/>
                  </a:cubicBezTo>
                  <a:cubicBezTo>
                    <a:pt x="45" y="63"/>
                    <a:pt x="40" y="66"/>
                    <a:pt x="37" y="66"/>
                  </a:cubicBezTo>
                  <a:cubicBezTo>
                    <a:pt x="33" y="66"/>
                    <a:pt x="30" y="63"/>
                    <a:pt x="30" y="59"/>
                  </a:cubicBezTo>
                  <a:cubicBezTo>
                    <a:pt x="30" y="57"/>
                    <a:pt x="30" y="56"/>
                    <a:pt x="30" y="54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6" y="34"/>
                    <a:pt x="43" y="8"/>
                    <a:pt x="4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9" y="2"/>
                    <a:pt x="4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8" y="8"/>
                    <a:pt x="11" y="5"/>
                    <a:pt x="12" y="5"/>
                  </a:cubicBezTo>
                  <a:cubicBezTo>
                    <a:pt x="14" y="5"/>
                    <a:pt x="15" y="6"/>
                    <a:pt x="15" y="10"/>
                  </a:cubicBezTo>
                  <a:cubicBezTo>
                    <a:pt x="15" y="11"/>
                    <a:pt x="14" y="13"/>
                    <a:pt x="14" y="1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9" y="42"/>
                    <a:pt x="8" y="50"/>
                    <a:pt x="8" y="56"/>
                  </a:cubicBezTo>
                  <a:cubicBezTo>
                    <a:pt x="8" y="68"/>
                    <a:pt x="17" y="75"/>
                    <a:pt x="27" y="75"/>
                  </a:cubicBezTo>
                  <a:cubicBezTo>
                    <a:pt x="35" y="75"/>
                    <a:pt x="43" y="71"/>
                    <a:pt x="47" y="62"/>
                  </a:cubicBezTo>
                  <a:cubicBezTo>
                    <a:pt x="54" y="49"/>
                    <a:pt x="54" y="49"/>
                    <a:pt x="54" y="49"/>
                  </a:cubicBezTo>
                  <a:lnTo>
                    <a:pt x="53" y="48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BCBFC2-3FC1-4D79-BA78-ADE0DD758BF3}"/>
              </a:ext>
            </a:extLst>
          </p:cNvPr>
          <p:cNvGrpSpPr/>
          <p:nvPr/>
        </p:nvGrpSpPr>
        <p:grpSpPr>
          <a:xfrm>
            <a:off x="6173505" y="2389471"/>
            <a:ext cx="498872" cy="501254"/>
            <a:chOff x="4970463" y="1874838"/>
            <a:chExt cx="665163" cy="668338"/>
          </a:xfrm>
        </p:grpSpPr>
        <p:sp>
          <p:nvSpPr>
            <p:cNvPr id="10" name="Oval 14">
              <a:extLst>
                <a:ext uri="{FF2B5EF4-FFF2-40B4-BE49-F238E27FC236}">
                  <a16:creationId xmlns:a16="http://schemas.microsoft.com/office/drawing/2014/main" id="{2B6BF9F0-3F2F-4063-B825-677FB652D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1874838"/>
              <a:ext cx="665163" cy="668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6544F1F-8DEB-4225-BA7F-EC4513432653}"/>
                </a:ext>
              </a:extLst>
            </p:cNvPr>
            <p:cNvGrpSpPr/>
            <p:nvPr/>
          </p:nvGrpSpPr>
          <p:grpSpPr>
            <a:xfrm>
              <a:off x="5056188" y="1960563"/>
              <a:ext cx="495300" cy="496888"/>
              <a:chOff x="5056188" y="1960563"/>
              <a:chExt cx="495300" cy="496888"/>
            </a:xfrm>
          </p:grpSpPr>
          <p:sp>
            <p:nvSpPr>
              <p:cNvPr id="12" name="Freeform 15">
                <a:extLst>
                  <a:ext uri="{FF2B5EF4-FFF2-40B4-BE49-F238E27FC236}">
                    <a16:creationId xmlns:a16="http://schemas.microsoft.com/office/drawing/2014/main" id="{4ACCE1C5-B995-47DD-A3B0-F99EC93540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6188" y="1960563"/>
                <a:ext cx="495300" cy="496888"/>
              </a:xfrm>
              <a:custGeom>
                <a:avLst/>
                <a:gdLst>
                  <a:gd name="T0" fmla="*/ 114 w 117"/>
                  <a:gd name="T1" fmla="*/ 59 h 117"/>
                  <a:gd name="T2" fmla="*/ 113 w 117"/>
                  <a:gd name="T3" fmla="*/ 70 h 117"/>
                  <a:gd name="T4" fmla="*/ 110 w 117"/>
                  <a:gd name="T5" fmla="*/ 81 h 117"/>
                  <a:gd name="T6" fmla="*/ 105 w 117"/>
                  <a:gd name="T7" fmla="*/ 90 h 117"/>
                  <a:gd name="T8" fmla="*/ 98 w 117"/>
                  <a:gd name="T9" fmla="*/ 98 h 117"/>
                  <a:gd name="T10" fmla="*/ 90 w 117"/>
                  <a:gd name="T11" fmla="*/ 105 h 117"/>
                  <a:gd name="T12" fmla="*/ 80 w 117"/>
                  <a:gd name="T13" fmla="*/ 110 h 117"/>
                  <a:gd name="T14" fmla="*/ 70 w 117"/>
                  <a:gd name="T15" fmla="*/ 114 h 117"/>
                  <a:gd name="T16" fmla="*/ 58 w 117"/>
                  <a:gd name="T17" fmla="*/ 115 h 117"/>
                  <a:gd name="T18" fmla="*/ 47 w 117"/>
                  <a:gd name="T19" fmla="*/ 114 h 117"/>
                  <a:gd name="T20" fmla="*/ 36 w 117"/>
                  <a:gd name="T21" fmla="*/ 110 h 117"/>
                  <a:gd name="T22" fmla="*/ 27 w 117"/>
                  <a:gd name="T23" fmla="*/ 105 h 117"/>
                  <a:gd name="T24" fmla="*/ 19 w 117"/>
                  <a:gd name="T25" fmla="*/ 98 h 117"/>
                  <a:gd name="T26" fmla="*/ 12 w 117"/>
                  <a:gd name="T27" fmla="*/ 90 h 117"/>
                  <a:gd name="T28" fmla="*/ 7 w 117"/>
                  <a:gd name="T29" fmla="*/ 81 h 117"/>
                  <a:gd name="T30" fmla="*/ 3 w 117"/>
                  <a:gd name="T31" fmla="*/ 70 h 117"/>
                  <a:gd name="T32" fmla="*/ 2 w 117"/>
                  <a:gd name="T33" fmla="*/ 59 h 117"/>
                  <a:gd name="T34" fmla="*/ 3 w 117"/>
                  <a:gd name="T35" fmla="*/ 47 h 117"/>
                  <a:gd name="T36" fmla="*/ 7 w 117"/>
                  <a:gd name="T37" fmla="*/ 37 h 117"/>
                  <a:gd name="T38" fmla="*/ 12 w 117"/>
                  <a:gd name="T39" fmla="*/ 27 h 117"/>
                  <a:gd name="T40" fmla="*/ 19 w 117"/>
                  <a:gd name="T41" fmla="*/ 19 h 117"/>
                  <a:gd name="T42" fmla="*/ 27 w 117"/>
                  <a:gd name="T43" fmla="*/ 12 h 117"/>
                  <a:gd name="T44" fmla="*/ 36 w 117"/>
                  <a:gd name="T45" fmla="*/ 7 h 117"/>
                  <a:gd name="T46" fmla="*/ 47 w 117"/>
                  <a:gd name="T47" fmla="*/ 4 h 117"/>
                  <a:gd name="T48" fmla="*/ 58 w 117"/>
                  <a:gd name="T49" fmla="*/ 3 h 117"/>
                  <a:gd name="T50" fmla="*/ 70 w 117"/>
                  <a:gd name="T51" fmla="*/ 4 h 117"/>
                  <a:gd name="T52" fmla="*/ 80 w 117"/>
                  <a:gd name="T53" fmla="*/ 7 h 117"/>
                  <a:gd name="T54" fmla="*/ 90 w 117"/>
                  <a:gd name="T55" fmla="*/ 12 h 117"/>
                  <a:gd name="T56" fmla="*/ 98 w 117"/>
                  <a:gd name="T57" fmla="*/ 19 h 117"/>
                  <a:gd name="T58" fmla="*/ 105 w 117"/>
                  <a:gd name="T59" fmla="*/ 27 h 117"/>
                  <a:gd name="T60" fmla="*/ 110 w 117"/>
                  <a:gd name="T61" fmla="*/ 37 h 117"/>
                  <a:gd name="T62" fmla="*/ 113 w 117"/>
                  <a:gd name="T63" fmla="*/ 47 h 117"/>
                  <a:gd name="T64" fmla="*/ 114 w 117"/>
                  <a:gd name="T65" fmla="*/ 59 h 117"/>
                  <a:gd name="T66" fmla="*/ 58 w 117"/>
                  <a:gd name="T67" fmla="*/ 15 h 117"/>
                  <a:gd name="T68" fmla="*/ 14 w 117"/>
                  <a:gd name="T69" fmla="*/ 59 h 117"/>
                  <a:gd name="T70" fmla="*/ 58 w 117"/>
                  <a:gd name="T71" fmla="*/ 103 h 117"/>
                  <a:gd name="T72" fmla="*/ 102 w 117"/>
                  <a:gd name="T73" fmla="*/ 59 h 117"/>
                  <a:gd name="T74" fmla="*/ 58 w 117"/>
                  <a:gd name="T75" fmla="*/ 1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7" h="117">
                    <a:moveTo>
                      <a:pt x="114" y="59"/>
                    </a:moveTo>
                    <a:cubicBezTo>
                      <a:pt x="117" y="63"/>
                      <a:pt x="116" y="67"/>
                      <a:pt x="113" y="70"/>
                    </a:cubicBezTo>
                    <a:cubicBezTo>
                      <a:pt x="115" y="74"/>
                      <a:pt x="114" y="78"/>
                      <a:pt x="110" y="81"/>
                    </a:cubicBezTo>
                    <a:cubicBezTo>
                      <a:pt x="111" y="85"/>
                      <a:pt x="109" y="88"/>
                      <a:pt x="105" y="90"/>
                    </a:cubicBezTo>
                    <a:cubicBezTo>
                      <a:pt x="105" y="94"/>
                      <a:pt x="102" y="97"/>
                      <a:pt x="98" y="98"/>
                    </a:cubicBezTo>
                    <a:cubicBezTo>
                      <a:pt x="97" y="103"/>
                      <a:pt x="94" y="105"/>
                      <a:pt x="90" y="105"/>
                    </a:cubicBezTo>
                    <a:cubicBezTo>
                      <a:pt x="88" y="109"/>
                      <a:pt x="85" y="111"/>
                      <a:pt x="80" y="110"/>
                    </a:cubicBezTo>
                    <a:cubicBezTo>
                      <a:pt x="78" y="114"/>
                      <a:pt x="74" y="115"/>
                      <a:pt x="70" y="114"/>
                    </a:cubicBezTo>
                    <a:cubicBezTo>
                      <a:pt x="66" y="117"/>
                      <a:pt x="62" y="117"/>
                      <a:pt x="58" y="115"/>
                    </a:cubicBezTo>
                    <a:cubicBezTo>
                      <a:pt x="54" y="117"/>
                      <a:pt x="50" y="117"/>
                      <a:pt x="47" y="114"/>
                    </a:cubicBezTo>
                    <a:cubicBezTo>
                      <a:pt x="43" y="115"/>
                      <a:pt x="39" y="114"/>
                      <a:pt x="36" y="110"/>
                    </a:cubicBezTo>
                    <a:cubicBezTo>
                      <a:pt x="32" y="111"/>
                      <a:pt x="29" y="109"/>
                      <a:pt x="27" y="105"/>
                    </a:cubicBezTo>
                    <a:cubicBezTo>
                      <a:pt x="23" y="105"/>
                      <a:pt x="20" y="103"/>
                      <a:pt x="19" y="98"/>
                    </a:cubicBezTo>
                    <a:cubicBezTo>
                      <a:pt x="14" y="97"/>
                      <a:pt x="12" y="94"/>
                      <a:pt x="12" y="90"/>
                    </a:cubicBezTo>
                    <a:cubicBezTo>
                      <a:pt x="8" y="88"/>
                      <a:pt x="6" y="85"/>
                      <a:pt x="7" y="81"/>
                    </a:cubicBezTo>
                    <a:cubicBezTo>
                      <a:pt x="3" y="78"/>
                      <a:pt x="2" y="74"/>
                      <a:pt x="3" y="70"/>
                    </a:cubicBezTo>
                    <a:cubicBezTo>
                      <a:pt x="0" y="67"/>
                      <a:pt x="0" y="63"/>
                      <a:pt x="2" y="59"/>
                    </a:cubicBezTo>
                    <a:cubicBezTo>
                      <a:pt x="0" y="55"/>
                      <a:pt x="0" y="51"/>
                      <a:pt x="3" y="47"/>
                    </a:cubicBezTo>
                    <a:cubicBezTo>
                      <a:pt x="2" y="43"/>
                      <a:pt x="3" y="39"/>
                      <a:pt x="7" y="37"/>
                    </a:cubicBezTo>
                    <a:cubicBezTo>
                      <a:pt x="6" y="32"/>
                      <a:pt x="8" y="29"/>
                      <a:pt x="12" y="27"/>
                    </a:cubicBezTo>
                    <a:cubicBezTo>
                      <a:pt x="12" y="23"/>
                      <a:pt x="14" y="20"/>
                      <a:pt x="19" y="19"/>
                    </a:cubicBezTo>
                    <a:cubicBezTo>
                      <a:pt x="20" y="15"/>
                      <a:pt x="23" y="12"/>
                      <a:pt x="27" y="12"/>
                    </a:cubicBezTo>
                    <a:cubicBezTo>
                      <a:pt x="29" y="8"/>
                      <a:pt x="32" y="6"/>
                      <a:pt x="36" y="7"/>
                    </a:cubicBezTo>
                    <a:cubicBezTo>
                      <a:pt x="39" y="3"/>
                      <a:pt x="43" y="2"/>
                      <a:pt x="47" y="4"/>
                    </a:cubicBezTo>
                    <a:cubicBezTo>
                      <a:pt x="50" y="1"/>
                      <a:pt x="54" y="0"/>
                      <a:pt x="58" y="3"/>
                    </a:cubicBezTo>
                    <a:cubicBezTo>
                      <a:pt x="62" y="0"/>
                      <a:pt x="66" y="1"/>
                      <a:pt x="70" y="4"/>
                    </a:cubicBezTo>
                    <a:cubicBezTo>
                      <a:pt x="74" y="2"/>
                      <a:pt x="78" y="3"/>
                      <a:pt x="80" y="7"/>
                    </a:cubicBezTo>
                    <a:cubicBezTo>
                      <a:pt x="85" y="6"/>
                      <a:pt x="88" y="8"/>
                      <a:pt x="90" y="12"/>
                    </a:cubicBezTo>
                    <a:cubicBezTo>
                      <a:pt x="94" y="12"/>
                      <a:pt x="97" y="15"/>
                      <a:pt x="98" y="19"/>
                    </a:cubicBezTo>
                    <a:cubicBezTo>
                      <a:pt x="102" y="20"/>
                      <a:pt x="105" y="23"/>
                      <a:pt x="105" y="27"/>
                    </a:cubicBezTo>
                    <a:cubicBezTo>
                      <a:pt x="109" y="29"/>
                      <a:pt x="111" y="32"/>
                      <a:pt x="110" y="37"/>
                    </a:cubicBezTo>
                    <a:cubicBezTo>
                      <a:pt x="114" y="39"/>
                      <a:pt x="115" y="43"/>
                      <a:pt x="113" y="47"/>
                    </a:cubicBezTo>
                    <a:cubicBezTo>
                      <a:pt x="116" y="51"/>
                      <a:pt x="117" y="55"/>
                      <a:pt x="114" y="59"/>
                    </a:cubicBezTo>
                    <a:close/>
                    <a:moveTo>
                      <a:pt x="58" y="15"/>
                    </a:moveTo>
                    <a:cubicBezTo>
                      <a:pt x="34" y="15"/>
                      <a:pt x="14" y="34"/>
                      <a:pt x="14" y="59"/>
                    </a:cubicBezTo>
                    <a:cubicBezTo>
                      <a:pt x="14" y="83"/>
                      <a:pt x="34" y="103"/>
                      <a:pt x="58" y="103"/>
                    </a:cubicBezTo>
                    <a:cubicBezTo>
                      <a:pt x="83" y="103"/>
                      <a:pt x="102" y="83"/>
                      <a:pt x="102" y="59"/>
                    </a:cubicBezTo>
                    <a:cubicBezTo>
                      <a:pt x="102" y="34"/>
                      <a:pt x="83" y="15"/>
                      <a:pt x="58" y="15"/>
                    </a:cubicBez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/>
              </a:p>
            </p:txBody>
          </p:sp>
          <p:sp>
            <p:nvSpPr>
              <p:cNvPr id="13" name="Freeform 16">
                <a:extLst>
                  <a:ext uri="{FF2B5EF4-FFF2-40B4-BE49-F238E27FC236}">
                    <a16:creationId xmlns:a16="http://schemas.microsoft.com/office/drawing/2014/main" id="{0D46685A-3866-4131-A894-D546E23BA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063" y="2054225"/>
                <a:ext cx="207963" cy="314325"/>
              </a:xfrm>
              <a:custGeom>
                <a:avLst/>
                <a:gdLst>
                  <a:gd name="T0" fmla="*/ 30 w 49"/>
                  <a:gd name="T1" fmla="*/ 0 h 74"/>
                  <a:gd name="T2" fmla="*/ 30 w 49"/>
                  <a:gd name="T3" fmla="*/ 9 h 74"/>
                  <a:gd name="T4" fmla="*/ 32 w 49"/>
                  <a:gd name="T5" fmla="*/ 10 h 74"/>
                  <a:gd name="T6" fmla="*/ 35 w 49"/>
                  <a:gd name="T7" fmla="*/ 13 h 74"/>
                  <a:gd name="T8" fmla="*/ 35 w 49"/>
                  <a:gd name="T9" fmla="*/ 8 h 74"/>
                  <a:gd name="T10" fmla="*/ 48 w 49"/>
                  <a:gd name="T11" fmla="*/ 8 h 74"/>
                  <a:gd name="T12" fmla="*/ 48 w 49"/>
                  <a:gd name="T13" fmla="*/ 28 h 74"/>
                  <a:gd name="T14" fmla="*/ 35 w 49"/>
                  <a:gd name="T15" fmla="*/ 28 h 74"/>
                  <a:gd name="T16" fmla="*/ 32 w 49"/>
                  <a:gd name="T17" fmla="*/ 21 h 74"/>
                  <a:gd name="T18" fmla="*/ 25 w 49"/>
                  <a:gd name="T19" fmla="*/ 18 h 74"/>
                  <a:gd name="T20" fmla="*/ 23 w 49"/>
                  <a:gd name="T21" fmla="*/ 19 h 74"/>
                  <a:gd name="T22" fmla="*/ 22 w 49"/>
                  <a:gd name="T23" fmla="*/ 20 h 74"/>
                  <a:gd name="T24" fmla="*/ 20 w 49"/>
                  <a:gd name="T25" fmla="*/ 21 h 74"/>
                  <a:gd name="T26" fmla="*/ 20 w 49"/>
                  <a:gd name="T27" fmla="*/ 23 h 74"/>
                  <a:gd name="T28" fmla="*/ 22 w 49"/>
                  <a:gd name="T29" fmla="*/ 26 h 74"/>
                  <a:gd name="T30" fmla="*/ 27 w 49"/>
                  <a:gd name="T31" fmla="*/ 29 h 74"/>
                  <a:gd name="T32" fmla="*/ 34 w 49"/>
                  <a:gd name="T33" fmla="*/ 32 h 74"/>
                  <a:gd name="T34" fmla="*/ 41 w 49"/>
                  <a:gd name="T35" fmla="*/ 35 h 74"/>
                  <a:gd name="T36" fmla="*/ 47 w 49"/>
                  <a:gd name="T37" fmla="*/ 40 h 74"/>
                  <a:gd name="T38" fmla="*/ 49 w 49"/>
                  <a:gd name="T39" fmla="*/ 48 h 74"/>
                  <a:gd name="T40" fmla="*/ 47 w 49"/>
                  <a:gd name="T41" fmla="*/ 56 h 74"/>
                  <a:gd name="T42" fmla="*/ 43 w 49"/>
                  <a:gd name="T43" fmla="*/ 61 h 74"/>
                  <a:gd name="T44" fmla="*/ 36 w 49"/>
                  <a:gd name="T45" fmla="*/ 64 h 74"/>
                  <a:gd name="T46" fmla="*/ 30 w 49"/>
                  <a:gd name="T47" fmla="*/ 65 h 74"/>
                  <a:gd name="T48" fmla="*/ 30 w 49"/>
                  <a:gd name="T49" fmla="*/ 74 h 74"/>
                  <a:gd name="T50" fmla="*/ 18 w 49"/>
                  <a:gd name="T51" fmla="*/ 74 h 74"/>
                  <a:gd name="T52" fmla="*/ 18 w 49"/>
                  <a:gd name="T53" fmla="*/ 63 h 74"/>
                  <a:gd name="T54" fmla="*/ 13 w 49"/>
                  <a:gd name="T55" fmla="*/ 59 h 74"/>
                  <a:gd name="T56" fmla="*/ 12 w 49"/>
                  <a:gd name="T57" fmla="*/ 65 h 74"/>
                  <a:gd name="T58" fmla="*/ 0 w 49"/>
                  <a:gd name="T59" fmla="*/ 65 h 74"/>
                  <a:gd name="T60" fmla="*/ 0 w 49"/>
                  <a:gd name="T61" fmla="*/ 44 h 74"/>
                  <a:gd name="T62" fmla="*/ 13 w 49"/>
                  <a:gd name="T63" fmla="*/ 44 h 74"/>
                  <a:gd name="T64" fmla="*/ 14 w 49"/>
                  <a:gd name="T65" fmla="*/ 48 h 74"/>
                  <a:gd name="T66" fmla="*/ 17 w 49"/>
                  <a:gd name="T67" fmla="*/ 51 h 74"/>
                  <a:gd name="T68" fmla="*/ 21 w 49"/>
                  <a:gd name="T69" fmla="*/ 52 h 74"/>
                  <a:gd name="T70" fmla="*/ 24 w 49"/>
                  <a:gd name="T71" fmla="*/ 52 h 74"/>
                  <a:gd name="T72" fmla="*/ 26 w 49"/>
                  <a:gd name="T73" fmla="*/ 52 h 74"/>
                  <a:gd name="T74" fmla="*/ 28 w 49"/>
                  <a:gd name="T75" fmla="*/ 51 h 74"/>
                  <a:gd name="T76" fmla="*/ 29 w 49"/>
                  <a:gd name="T77" fmla="*/ 50 h 74"/>
                  <a:gd name="T78" fmla="*/ 30 w 49"/>
                  <a:gd name="T79" fmla="*/ 48 h 74"/>
                  <a:gd name="T80" fmla="*/ 28 w 49"/>
                  <a:gd name="T81" fmla="*/ 45 h 74"/>
                  <a:gd name="T82" fmla="*/ 23 w 49"/>
                  <a:gd name="T83" fmla="*/ 43 h 74"/>
                  <a:gd name="T84" fmla="*/ 16 w 49"/>
                  <a:gd name="T85" fmla="*/ 41 h 74"/>
                  <a:gd name="T86" fmla="*/ 9 w 49"/>
                  <a:gd name="T87" fmla="*/ 37 h 74"/>
                  <a:gd name="T88" fmla="*/ 4 w 49"/>
                  <a:gd name="T89" fmla="*/ 32 h 74"/>
                  <a:gd name="T90" fmla="*/ 2 w 49"/>
                  <a:gd name="T91" fmla="*/ 24 h 74"/>
                  <a:gd name="T92" fmla="*/ 3 w 49"/>
                  <a:gd name="T93" fmla="*/ 16 h 74"/>
                  <a:gd name="T94" fmla="*/ 7 w 49"/>
                  <a:gd name="T95" fmla="*/ 11 h 74"/>
                  <a:gd name="T96" fmla="*/ 12 w 49"/>
                  <a:gd name="T97" fmla="*/ 8 h 74"/>
                  <a:gd name="T98" fmla="*/ 18 w 49"/>
                  <a:gd name="T99" fmla="*/ 7 h 74"/>
                  <a:gd name="T100" fmla="*/ 18 w 49"/>
                  <a:gd name="T101" fmla="*/ 0 h 74"/>
                  <a:gd name="T102" fmla="*/ 30 w 49"/>
                  <a:gd name="T10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" h="74">
                    <a:moveTo>
                      <a:pt x="30" y="0"/>
                    </a:moveTo>
                    <a:cubicBezTo>
                      <a:pt x="30" y="9"/>
                      <a:pt x="30" y="9"/>
                      <a:pt x="30" y="9"/>
                    </a:cubicBezTo>
                    <a:cubicBezTo>
                      <a:pt x="31" y="9"/>
                      <a:pt x="32" y="10"/>
                      <a:pt x="32" y="10"/>
                    </a:cubicBezTo>
                    <a:cubicBezTo>
                      <a:pt x="33" y="11"/>
                      <a:pt x="34" y="12"/>
                      <a:pt x="35" y="13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5" y="25"/>
                      <a:pt x="34" y="23"/>
                      <a:pt x="32" y="21"/>
                    </a:cubicBezTo>
                    <a:cubicBezTo>
                      <a:pt x="30" y="19"/>
                      <a:pt x="28" y="18"/>
                      <a:pt x="25" y="18"/>
                    </a:cubicBezTo>
                    <a:cubicBezTo>
                      <a:pt x="25" y="18"/>
                      <a:pt x="24" y="19"/>
                      <a:pt x="23" y="19"/>
                    </a:cubicBezTo>
                    <a:cubicBezTo>
                      <a:pt x="23" y="19"/>
                      <a:pt x="22" y="19"/>
                      <a:pt x="22" y="20"/>
                    </a:cubicBezTo>
                    <a:cubicBezTo>
                      <a:pt x="21" y="20"/>
                      <a:pt x="21" y="20"/>
                      <a:pt x="20" y="21"/>
                    </a:cubicBezTo>
                    <a:cubicBezTo>
                      <a:pt x="20" y="21"/>
                      <a:pt x="20" y="22"/>
                      <a:pt x="20" y="23"/>
                    </a:cubicBezTo>
                    <a:cubicBezTo>
                      <a:pt x="20" y="24"/>
                      <a:pt x="21" y="25"/>
                      <a:pt x="22" y="26"/>
                    </a:cubicBezTo>
                    <a:cubicBezTo>
                      <a:pt x="24" y="27"/>
                      <a:pt x="25" y="28"/>
                      <a:pt x="27" y="29"/>
                    </a:cubicBezTo>
                    <a:cubicBezTo>
                      <a:pt x="30" y="30"/>
                      <a:pt x="32" y="31"/>
                      <a:pt x="34" y="32"/>
                    </a:cubicBezTo>
                    <a:cubicBezTo>
                      <a:pt x="37" y="32"/>
                      <a:pt x="39" y="34"/>
                      <a:pt x="41" y="35"/>
                    </a:cubicBezTo>
                    <a:cubicBezTo>
                      <a:pt x="43" y="37"/>
                      <a:pt x="45" y="38"/>
                      <a:pt x="47" y="40"/>
                    </a:cubicBezTo>
                    <a:cubicBezTo>
                      <a:pt x="48" y="43"/>
                      <a:pt x="49" y="45"/>
                      <a:pt x="49" y="48"/>
                    </a:cubicBezTo>
                    <a:cubicBezTo>
                      <a:pt x="49" y="52"/>
                      <a:pt x="48" y="54"/>
                      <a:pt x="47" y="56"/>
                    </a:cubicBezTo>
                    <a:cubicBezTo>
                      <a:pt x="46" y="58"/>
                      <a:pt x="44" y="60"/>
                      <a:pt x="43" y="61"/>
                    </a:cubicBezTo>
                    <a:cubicBezTo>
                      <a:pt x="41" y="63"/>
                      <a:pt x="39" y="64"/>
                      <a:pt x="36" y="64"/>
                    </a:cubicBezTo>
                    <a:cubicBezTo>
                      <a:pt x="34" y="65"/>
                      <a:pt x="32" y="65"/>
                      <a:pt x="30" y="65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16" y="62"/>
                      <a:pt x="15" y="61"/>
                      <a:pt x="13" y="59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6"/>
                      <a:pt x="14" y="47"/>
                      <a:pt x="14" y="48"/>
                    </a:cubicBezTo>
                    <a:cubicBezTo>
                      <a:pt x="15" y="49"/>
                      <a:pt x="16" y="50"/>
                      <a:pt x="17" y="51"/>
                    </a:cubicBezTo>
                    <a:cubicBezTo>
                      <a:pt x="18" y="51"/>
                      <a:pt x="19" y="52"/>
                      <a:pt x="21" y="52"/>
                    </a:cubicBezTo>
                    <a:cubicBezTo>
                      <a:pt x="22" y="52"/>
                      <a:pt x="23" y="52"/>
                      <a:pt x="24" y="52"/>
                    </a:cubicBezTo>
                    <a:cubicBezTo>
                      <a:pt x="24" y="52"/>
                      <a:pt x="25" y="52"/>
                      <a:pt x="26" y="52"/>
                    </a:cubicBezTo>
                    <a:cubicBezTo>
                      <a:pt x="26" y="52"/>
                      <a:pt x="27" y="52"/>
                      <a:pt x="28" y="51"/>
                    </a:cubicBezTo>
                    <a:cubicBezTo>
                      <a:pt x="28" y="51"/>
                      <a:pt x="29" y="51"/>
                      <a:pt x="29" y="50"/>
                    </a:cubicBezTo>
                    <a:cubicBezTo>
                      <a:pt x="30" y="50"/>
                      <a:pt x="30" y="49"/>
                      <a:pt x="30" y="48"/>
                    </a:cubicBezTo>
                    <a:cubicBezTo>
                      <a:pt x="30" y="47"/>
                      <a:pt x="29" y="46"/>
                      <a:pt x="28" y="45"/>
                    </a:cubicBezTo>
                    <a:cubicBezTo>
                      <a:pt x="26" y="45"/>
                      <a:pt x="25" y="44"/>
                      <a:pt x="23" y="43"/>
                    </a:cubicBezTo>
                    <a:cubicBezTo>
                      <a:pt x="21" y="42"/>
                      <a:pt x="18" y="41"/>
                      <a:pt x="16" y="41"/>
                    </a:cubicBezTo>
                    <a:cubicBezTo>
                      <a:pt x="14" y="40"/>
                      <a:pt x="11" y="38"/>
                      <a:pt x="9" y="37"/>
                    </a:cubicBezTo>
                    <a:cubicBezTo>
                      <a:pt x="7" y="36"/>
                      <a:pt x="5" y="34"/>
                      <a:pt x="4" y="32"/>
                    </a:cubicBezTo>
                    <a:cubicBezTo>
                      <a:pt x="3" y="29"/>
                      <a:pt x="2" y="27"/>
                      <a:pt x="2" y="24"/>
                    </a:cubicBezTo>
                    <a:cubicBezTo>
                      <a:pt x="2" y="21"/>
                      <a:pt x="3" y="18"/>
                      <a:pt x="3" y="16"/>
                    </a:cubicBezTo>
                    <a:cubicBezTo>
                      <a:pt x="4" y="14"/>
                      <a:pt x="6" y="12"/>
                      <a:pt x="7" y="11"/>
                    </a:cubicBezTo>
                    <a:cubicBezTo>
                      <a:pt x="9" y="10"/>
                      <a:pt x="10" y="9"/>
                      <a:pt x="12" y="8"/>
                    </a:cubicBezTo>
                    <a:cubicBezTo>
                      <a:pt x="14" y="7"/>
                      <a:pt x="16" y="7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900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664FF6D-63A6-4AAA-A352-62180AF2D64D}"/>
              </a:ext>
            </a:extLst>
          </p:cNvPr>
          <p:cNvGrpSpPr/>
          <p:nvPr/>
        </p:nvGrpSpPr>
        <p:grpSpPr>
          <a:xfrm>
            <a:off x="4981690" y="4544502"/>
            <a:ext cx="502444" cy="500063"/>
            <a:chOff x="3381376" y="4748213"/>
            <a:chExt cx="669925" cy="666750"/>
          </a:xfrm>
          <a:solidFill>
            <a:srgbClr val="A2BC9A"/>
          </a:solidFill>
        </p:grpSpPr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DCD542BB-6D0D-4CAD-8969-721902D31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376" y="4748213"/>
              <a:ext cx="669925" cy="666750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9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9"/>
                  </a:cubicBezTo>
                  <a:cubicBezTo>
                    <a:pt x="0" y="35"/>
                    <a:pt x="36" y="0"/>
                    <a:pt x="79" y="0"/>
                  </a:cubicBezTo>
                  <a:cubicBezTo>
                    <a:pt x="122" y="0"/>
                    <a:pt x="158" y="35"/>
                    <a:pt x="157" y="79"/>
                  </a:cubicBezTo>
                  <a:cubicBezTo>
                    <a:pt x="158" y="122"/>
                    <a:pt x="122" y="157"/>
                    <a:pt x="79" y="1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71331908-98D7-44D4-AADE-C46859334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638" y="4824413"/>
              <a:ext cx="20638" cy="512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5AEB83E8-CC07-47DF-9ECF-42AEBD2EC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4849813"/>
              <a:ext cx="38100" cy="461963"/>
            </a:xfrm>
            <a:custGeom>
              <a:avLst/>
              <a:gdLst>
                <a:gd name="T0" fmla="*/ 4 w 9"/>
                <a:gd name="T1" fmla="*/ 109 h 109"/>
                <a:gd name="T2" fmla="*/ 4 w 9"/>
                <a:gd name="T3" fmla="*/ 0 h 109"/>
                <a:gd name="T4" fmla="*/ 9 w 9"/>
                <a:gd name="T5" fmla="*/ 1 h 109"/>
                <a:gd name="T6" fmla="*/ 9 w 9"/>
                <a:gd name="T7" fmla="*/ 108 h 109"/>
                <a:gd name="T8" fmla="*/ 4 w 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9">
                  <a:moveTo>
                    <a:pt x="4" y="109"/>
                  </a:moveTo>
                  <a:cubicBezTo>
                    <a:pt x="0" y="73"/>
                    <a:pt x="0" y="37"/>
                    <a:pt x="4" y="0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5" y="37"/>
                    <a:pt x="5" y="72"/>
                    <a:pt x="9" y="108"/>
                  </a:cubicBezTo>
                  <a:cubicBezTo>
                    <a:pt x="7" y="109"/>
                    <a:pt x="6" y="109"/>
                    <a:pt x="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4510DFB1-D02D-486D-A112-456B1C278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0476" y="4849813"/>
              <a:ext cx="38100" cy="461963"/>
            </a:xfrm>
            <a:custGeom>
              <a:avLst/>
              <a:gdLst>
                <a:gd name="T0" fmla="*/ 0 w 9"/>
                <a:gd name="T1" fmla="*/ 108 h 109"/>
                <a:gd name="T2" fmla="*/ 0 w 9"/>
                <a:gd name="T3" fmla="*/ 1 h 109"/>
                <a:gd name="T4" fmla="*/ 5 w 9"/>
                <a:gd name="T5" fmla="*/ 0 h 109"/>
                <a:gd name="T6" fmla="*/ 5 w 9"/>
                <a:gd name="T7" fmla="*/ 109 h 109"/>
                <a:gd name="T8" fmla="*/ 0 w 9"/>
                <a:gd name="T9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9">
                  <a:moveTo>
                    <a:pt x="0" y="108"/>
                  </a:moveTo>
                  <a:cubicBezTo>
                    <a:pt x="4" y="72"/>
                    <a:pt x="4" y="37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9" y="37"/>
                    <a:pt x="9" y="73"/>
                    <a:pt x="5" y="109"/>
                  </a:cubicBezTo>
                  <a:cubicBezTo>
                    <a:pt x="3" y="109"/>
                    <a:pt x="2" y="109"/>
                    <a:pt x="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75A01EA5-AE53-4EBD-B50C-0B8DCC733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4918075"/>
              <a:ext cx="42863" cy="327025"/>
            </a:xfrm>
            <a:custGeom>
              <a:avLst/>
              <a:gdLst>
                <a:gd name="T0" fmla="*/ 6 w 10"/>
                <a:gd name="T1" fmla="*/ 77 h 77"/>
                <a:gd name="T2" fmla="*/ 6 w 10"/>
                <a:gd name="T3" fmla="*/ 0 h 77"/>
                <a:gd name="T4" fmla="*/ 10 w 10"/>
                <a:gd name="T5" fmla="*/ 1 h 77"/>
                <a:gd name="T6" fmla="*/ 10 w 10"/>
                <a:gd name="T7" fmla="*/ 76 h 77"/>
                <a:gd name="T8" fmla="*/ 6 w 10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7">
                  <a:moveTo>
                    <a:pt x="6" y="77"/>
                  </a:moveTo>
                  <a:cubicBezTo>
                    <a:pt x="0" y="51"/>
                    <a:pt x="0" y="26"/>
                    <a:pt x="6" y="0"/>
                  </a:cubicBezTo>
                  <a:cubicBezTo>
                    <a:pt x="8" y="0"/>
                    <a:pt x="8" y="0"/>
                    <a:pt x="10" y="1"/>
                  </a:cubicBezTo>
                  <a:cubicBezTo>
                    <a:pt x="5" y="26"/>
                    <a:pt x="5" y="51"/>
                    <a:pt x="10" y="76"/>
                  </a:cubicBezTo>
                  <a:cubicBezTo>
                    <a:pt x="8" y="77"/>
                    <a:pt x="8" y="77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D633021F-215A-425B-8766-D28E241A8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4918075"/>
              <a:ext cx="42863" cy="327025"/>
            </a:xfrm>
            <a:custGeom>
              <a:avLst/>
              <a:gdLst>
                <a:gd name="T0" fmla="*/ 0 w 10"/>
                <a:gd name="T1" fmla="*/ 76 h 77"/>
                <a:gd name="T2" fmla="*/ 0 w 10"/>
                <a:gd name="T3" fmla="*/ 1 h 77"/>
                <a:gd name="T4" fmla="*/ 5 w 10"/>
                <a:gd name="T5" fmla="*/ 0 h 77"/>
                <a:gd name="T6" fmla="*/ 5 w 10"/>
                <a:gd name="T7" fmla="*/ 77 h 77"/>
                <a:gd name="T8" fmla="*/ 0 w 10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7">
                  <a:moveTo>
                    <a:pt x="0" y="76"/>
                  </a:moveTo>
                  <a:cubicBezTo>
                    <a:pt x="5" y="51"/>
                    <a:pt x="5" y="26"/>
                    <a:pt x="0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0" y="26"/>
                    <a:pt x="10" y="51"/>
                    <a:pt x="5" y="77"/>
                  </a:cubicBezTo>
                  <a:cubicBezTo>
                    <a:pt x="3" y="77"/>
                    <a:pt x="2" y="77"/>
                    <a:pt x="0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06D6B373-B7FC-402C-BD99-F4D433F3E2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7576" y="4819650"/>
              <a:ext cx="517525" cy="522288"/>
            </a:xfrm>
            <a:custGeom>
              <a:avLst/>
              <a:gdLst>
                <a:gd name="T0" fmla="*/ 122 w 122"/>
                <a:gd name="T1" fmla="*/ 62 h 123"/>
                <a:gd name="T2" fmla="*/ 61 w 122"/>
                <a:gd name="T3" fmla="*/ 123 h 123"/>
                <a:gd name="T4" fmla="*/ 0 w 122"/>
                <a:gd name="T5" fmla="*/ 62 h 123"/>
                <a:gd name="T6" fmla="*/ 61 w 122"/>
                <a:gd name="T7" fmla="*/ 0 h 123"/>
                <a:gd name="T8" fmla="*/ 122 w 122"/>
                <a:gd name="T9" fmla="*/ 62 h 123"/>
                <a:gd name="T10" fmla="*/ 61 w 122"/>
                <a:gd name="T11" fmla="*/ 5 h 123"/>
                <a:gd name="T12" fmla="*/ 5 w 122"/>
                <a:gd name="T13" fmla="*/ 62 h 123"/>
                <a:gd name="T14" fmla="*/ 61 w 122"/>
                <a:gd name="T15" fmla="*/ 118 h 123"/>
                <a:gd name="T16" fmla="*/ 117 w 122"/>
                <a:gd name="T17" fmla="*/ 62 h 123"/>
                <a:gd name="T18" fmla="*/ 61 w 122"/>
                <a:gd name="T19" fmla="*/ 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23">
                  <a:moveTo>
                    <a:pt x="122" y="62"/>
                  </a:moveTo>
                  <a:cubicBezTo>
                    <a:pt x="122" y="95"/>
                    <a:pt x="95" y="123"/>
                    <a:pt x="61" y="123"/>
                  </a:cubicBezTo>
                  <a:cubicBezTo>
                    <a:pt x="27" y="123"/>
                    <a:pt x="0" y="95"/>
                    <a:pt x="0" y="62"/>
                  </a:cubicBezTo>
                  <a:cubicBezTo>
                    <a:pt x="0" y="28"/>
                    <a:pt x="27" y="0"/>
                    <a:pt x="61" y="0"/>
                  </a:cubicBezTo>
                  <a:cubicBezTo>
                    <a:pt x="95" y="0"/>
                    <a:pt x="122" y="28"/>
                    <a:pt x="122" y="62"/>
                  </a:cubicBezTo>
                  <a:close/>
                  <a:moveTo>
                    <a:pt x="61" y="5"/>
                  </a:moveTo>
                  <a:cubicBezTo>
                    <a:pt x="30" y="5"/>
                    <a:pt x="5" y="31"/>
                    <a:pt x="5" y="62"/>
                  </a:cubicBezTo>
                  <a:cubicBezTo>
                    <a:pt x="5" y="93"/>
                    <a:pt x="30" y="118"/>
                    <a:pt x="61" y="118"/>
                  </a:cubicBezTo>
                  <a:cubicBezTo>
                    <a:pt x="92" y="118"/>
                    <a:pt x="117" y="93"/>
                    <a:pt x="117" y="62"/>
                  </a:cubicBezTo>
                  <a:cubicBezTo>
                    <a:pt x="117" y="30"/>
                    <a:pt x="92" y="5"/>
                    <a:pt x="6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443300C8-58AE-45CD-A7A4-81AC05D6D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2338" y="5070475"/>
              <a:ext cx="508000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5F089A58-2B72-4ECE-B3B8-99226592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4968875"/>
              <a:ext cx="457200" cy="33338"/>
            </a:xfrm>
            <a:custGeom>
              <a:avLst/>
              <a:gdLst>
                <a:gd name="T0" fmla="*/ 108 w 108"/>
                <a:gd name="T1" fmla="*/ 5 h 8"/>
                <a:gd name="T2" fmla="*/ 0 w 108"/>
                <a:gd name="T3" fmla="*/ 5 h 8"/>
                <a:gd name="T4" fmla="*/ 0 w 108"/>
                <a:gd name="T5" fmla="*/ 0 h 8"/>
                <a:gd name="T6" fmla="*/ 107 w 108"/>
                <a:gd name="T7" fmla="*/ 0 h 8"/>
                <a:gd name="T8" fmla="*/ 108 w 108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">
                  <a:moveTo>
                    <a:pt x="108" y="5"/>
                  </a:moveTo>
                  <a:cubicBezTo>
                    <a:pt x="72" y="8"/>
                    <a:pt x="36" y="8"/>
                    <a:pt x="0" y="5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36" y="3"/>
                    <a:pt x="71" y="3"/>
                    <a:pt x="107" y="0"/>
                  </a:cubicBezTo>
                  <a:cubicBezTo>
                    <a:pt x="107" y="2"/>
                    <a:pt x="107" y="3"/>
                    <a:pt x="10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5C65D000-5F28-4D99-81C7-DC5912923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5159375"/>
              <a:ext cx="457200" cy="34925"/>
            </a:xfrm>
            <a:custGeom>
              <a:avLst/>
              <a:gdLst>
                <a:gd name="T0" fmla="*/ 107 w 108"/>
                <a:gd name="T1" fmla="*/ 8 h 8"/>
                <a:gd name="T2" fmla="*/ 0 w 108"/>
                <a:gd name="T3" fmla="*/ 8 h 8"/>
                <a:gd name="T4" fmla="*/ 0 w 108"/>
                <a:gd name="T5" fmla="*/ 3 h 8"/>
                <a:gd name="T6" fmla="*/ 108 w 108"/>
                <a:gd name="T7" fmla="*/ 3 h 8"/>
                <a:gd name="T8" fmla="*/ 107 w 10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8">
                  <a:moveTo>
                    <a:pt x="107" y="8"/>
                  </a:moveTo>
                  <a:cubicBezTo>
                    <a:pt x="71" y="5"/>
                    <a:pt x="36" y="5"/>
                    <a:pt x="0" y="8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36" y="0"/>
                    <a:pt x="72" y="0"/>
                    <a:pt x="108" y="3"/>
                  </a:cubicBezTo>
                  <a:cubicBezTo>
                    <a:pt x="107" y="5"/>
                    <a:pt x="107" y="6"/>
                    <a:pt x="10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40D096BE-14BA-4CAB-9453-AEDDC22FD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4870450"/>
              <a:ext cx="314325" cy="42863"/>
            </a:xfrm>
            <a:custGeom>
              <a:avLst/>
              <a:gdLst>
                <a:gd name="T0" fmla="*/ 74 w 74"/>
                <a:gd name="T1" fmla="*/ 5 h 10"/>
                <a:gd name="T2" fmla="*/ 0 w 74"/>
                <a:gd name="T3" fmla="*/ 5 h 10"/>
                <a:gd name="T4" fmla="*/ 2 w 74"/>
                <a:gd name="T5" fmla="*/ 0 h 10"/>
                <a:gd name="T6" fmla="*/ 73 w 74"/>
                <a:gd name="T7" fmla="*/ 0 h 10"/>
                <a:gd name="T8" fmla="*/ 74 w 74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">
                  <a:moveTo>
                    <a:pt x="74" y="5"/>
                  </a:moveTo>
                  <a:cubicBezTo>
                    <a:pt x="49" y="10"/>
                    <a:pt x="25" y="10"/>
                    <a:pt x="0" y="5"/>
                  </a:cubicBezTo>
                  <a:cubicBezTo>
                    <a:pt x="1" y="3"/>
                    <a:pt x="1" y="2"/>
                    <a:pt x="2" y="0"/>
                  </a:cubicBezTo>
                  <a:cubicBezTo>
                    <a:pt x="26" y="5"/>
                    <a:pt x="48" y="5"/>
                    <a:pt x="73" y="0"/>
                  </a:cubicBezTo>
                  <a:cubicBezTo>
                    <a:pt x="73" y="2"/>
                    <a:pt x="73" y="3"/>
                    <a:pt x="7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D8CC36D-B06A-45EE-B0A6-8B713BE3E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6" y="5248275"/>
              <a:ext cx="314325" cy="42863"/>
            </a:xfrm>
            <a:custGeom>
              <a:avLst/>
              <a:gdLst>
                <a:gd name="T0" fmla="*/ 73 w 74"/>
                <a:gd name="T1" fmla="*/ 10 h 10"/>
                <a:gd name="T2" fmla="*/ 2 w 74"/>
                <a:gd name="T3" fmla="*/ 10 h 10"/>
                <a:gd name="T4" fmla="*/ 0 w 74"/>
                <a:gd name="T5" fmla="*/ 5 h 10"/>
                <a:gd name="T6" fmla="*/ 74 w 74"/>
                <a:gd name="T7" fmla="*/ 5 h 10"/>
                <a:gd name="T8" fmla="*/ 73 w 7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0">
                  <a:moveTo>
                    <a:pt x="73" y="10"/>
                  </a:moveTo>
                  <a:cubicBezTo>
                    <a:pt x="48" y="5"/>
                    <a:pt x="26" y="5"/>
                    <a:pt x="2" y="10"/>
                  </a:cubicBezTo>
                  <a:cubicBezTo>
                    <a:pt x="1" y="8"/>
                    <a:pt x="1" y="7"/>
                    <a:pt x="0" y="5"/>
                  </a:cubicBezTo>
                  <a:cubicBezTo>
                    <a:pt x="25" y="0"/>
                    <a:pt x="49" y="0"/>
                    <a:pt x="74" y="5"/>
                  </a:cubicBezTo>
                  <a:cubicBezTo>
                    <a:pt x="73" y="7"/>
                    <a:pt x="73" y="8"/>
                    <a:pt x="7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9AEBC59-91C8-4C2A-BBA5-8E1476690A4F}"/>
              </a:ext>
            </a:extLst>
          </p:cNvPr>
          <p:cNvGrpSpPr/>
          <p:nvPr/>
        </p:nvGrpSpPr>
        <p:grpSpPr>
          <a:xfrm>
            <a:off x="3793446" y="2389471"/>
            <a:ext cx="498872" cy="501254"/>
            <a:chOff x="1797051" y="1874838"/>
            <a:chExt cx="665163" cy="668338"/>
          </a:xfrm>
        </p:grpSpPr>
        <p:sp>
          <p:nvSpPr>
            <p:cNvPr id="28" name="Oval 32">
              <a:extLst>
                <a:ext uri="{FF2B5EF4-FFF2-40B4-BE49-F238E27FC236}">
                  <a16:creationId xmlns:a16="http://schemas.microsoft.com/office/drawing/2014/main" id="{A235920A-C73F-432A-B162-C3D998CCA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051" y="1874838"/>
              <a:ext cx="665163" cy="6683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 dirty="0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685F3BDB-B7EC-44D7-9293-939C4594EE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1188" y="1973263"/>
              <a:ext cx="495300" cy="441325"/>
            </a:xfrm>
            <a:custGeom>
              <a:avLst/>
              <a:gdLst>
                <a:gd name="T0" fmla="*/ 61 w 117"/>
                <a:gd name="T1" fmla="*/ 29 h 104"/>
                <a:gd name="T2" fmla="*/ 57 w 117"/>
                <a:gd name="T3" fmla="*/ 29 h 104"/>
                <a:gd name="T4" fmla="*/ 25 w 117"/>
                <a:gd name="T5" fmla="*/ 61 h 104"/>
                <a:gd name="T6" fmla="*/ 23 w 117"/>
                <a:gd name="T7" fmla="*/ 66 h 104"/>
                <a:gd name="T8" fmla="*/ 23 w 117"/>
                <a:gd name="T9" fmla="*/ 101 h 104"/>
                <a:gd name="T10" fmla="*/ 25 w 117"/>
                <a:gd name="T11" fmla="*/ 104 h 104"/>
                <a:gd name="T12" fmla="*/ 44 w 117"/>
                <a:gd name="T13" fmla="*/ 104 h 104"/>
                <a:gd name="T14" fmla="*/ 47 w 117"/>
                <a:gd name="T15" fmla="*/ 101 h 104"/>
                <a:gd name="T16" fmla="*/ 47 w 117"/>
                <a:gd name="T17" fmla="*/ 76 h 104"/>
                <a:gd name="T18" fmla="*/ 49 w 117"/>
                <a:gd name="T19" fmla="*/ 73 h 104"/>
                <a:gd name="T20" fmla="*/ 68 w 117"/>
                <a:gd name="T21" fmla="*/ 73 h 104"/>
                <a:gd name="T22" fmla="*/ 71 w 117"/>
                <a:gd name="T23" fmla="*/ 76 h 104"/>
                <a:gd name="T24" fmla="*/ 71 w 117"/>
                <a:gd name="T25" fmla="*/ 101 h 104"/>
                <a:gd name="T26" fmla="*/ 74 w 117"/>
                <a:gd name="T27" fmla="*/ 104 h 104"/>
                <a:gd name="T28" fmla="*/ 91 w 117"/>
                <a:gd name="T29" fmla="*/ 104 h 104"/>
                <a:gd name="T30" fmla="*/ 93 w 117"/>
                <a:gd name="T31" fmla="*/ 101 h 104"/>
                <a:gd name="T32" fmla="*/ 93 w 117"/>
                <a:gd name="T33" fmla="*/ 65 h 104"/>
                <a:gd name="T34" fmla="*/ 91 w 117"/>
                <a:gd name="T35" fmla="*/ 60 h 104"/>
                <a:gd name="T36" fmla="*/ 61 w 117"/>
                <a:gd name="T37" fmla="*/ 29 h 104"/>
                <a:gd name="T38" fmla="*/ 116 w 117"/>
                <a:gd name="T39" fmla="*/ 57 h 104"/>
                <a:gd name="T40" fmla="*/ 93 w 117"/>
                <a:gd name="T41" fmla="*/ 34 h 104"/>
                <a:gd name="T42" fmla="*/ 93 w 117"/>
                <a:gd name="T43" fmla="*/ 9 h 104"/>
                <a:gd name="T44" fmla="*/ 91 w 117"/>
                <a:gd name="T45" fmla="*/ 6 h 104"/>
                <a:gd name="T46" fmla="*/ 81 w 117"/>
                <a:gd name="T47" fmla="*/ 6 h 104"/>
                <a:gd name="T48" fmla="*/ 78 w 117"/>
                <a:gd name="T49" fmla="*/ 9 h 104"/>
                <a:gd name="T50" fmla="*/ 78 w 117"/>
                <a:gd name="T51" fmla="*/ 19 h 104"/>
                <a:gd name="T52" fmla="*/ 61 w 117"/>
                <a:gd name="T53" fmla="*/ 1 h 104"/>
                <a:gd name="T54" fmla="*/ 57 w 117"/>
                <a:gd name="T55" fmla="*/ 1 h 104"/>
                <a:gd name="T56" fmla="*/ 1 w 117"/>
                <a:gd name="T57" fmla="*/ 57 h 104"/>
                <a:gd name="T58" fmla="*/ 1 w 117"/>
                <a:gd name="T59" fmla="*/ 61 h 104"/>
                <a:gd name="T60" fmla="*/ 7 w 117"/>
                <a:gd name="T61" fmla="*/ 67 h 104"/>
                <a:gd name="T62" fmla="*/ 11 w 117"/>
                <a:gd name="T63" fmla="*/ 67 h 104"/>
                <a:gd name="T64" fmla="*/ 57 w 117"/>
                <a:gd name="T65" fmla="*/ 21 h 104"/>
                <a:gd name="T66" fmla="*/ 61 w 117"/>
                <a:gd name="T67" fmla="*/ 21 h 104"/>
                <a:gd name="T68" fmla="*/ 106 w 117"/>
                <a:gd name="T69" fmla="*/ 67 h 104"/>
                <a:gd name="T70" fmla="*/ 110 w 117"/>
                <a:gd name="T71" fmla="*/ 67 h 104"/>
                <a:gd name="T72" fmla="*/ 116 w 117"/>
                <a:gd name="T73" fmla="*/ 61 h 104"/>
                <a:gd name="T74" fmla="*/ 116 w 117"/>
                <a:gd name="T75" fmla="*/ 5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04">
                  <a:moveTo>
                    <a:pt x="61" y="29"/>
                  </a:moveTo>
                  <a:cubicBezTo>
                    <a:pt x="60" y="28"/>
                    <a:pt x="58" y="28"/>
                    <a:pt x="57" y="29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4" y="63"/>
                    <a:pt x="23" y="65"/>
                    <a:pt x="23" y="66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23" y="103"/>
                    <a:pt x="24" y="104"/>
                    <a:pt x="25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5" y="104"/>
                    <a:pt x="47" y="103"/>
                    <a:pt x="47" y="101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5"/>
                    <a:pt x="48" y="73"/>
                    <a:pt x="49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70" y="73"/>
                    <a:pt x="71" y="75"/>
                    <a:pt x="71" y="7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71" y="103"/>
                    <a:pt x="72" y="104"/>
                    <a:pt x="74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3" y="103"/>
                    <a:pt x="93" y="101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3" y="63"/>
                    <a:pt x="93" y="61"/>
                    <a:pt x="91" y="60"/>
                  </a:cubicBezTo>
                  <a:lnTo>
                    <a:pt x="61" y="29"/>
                  </a:lnTo>
                  <a:close/>
                  <a:moveTo>
                    <a:pt x="116" y="57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7"/>
                    <a:pt x="92" y="6"/>
                    <a:pt x="9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79" y="6"/>
                    <a:pt x="78" y="7"/>
                    <a:pt x="7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59" y="0"/>
                    <a:pt x="58" y="0"/>
                    <a:pt x="57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8"/>
                    <a:pt x="0" y="60"/>
                    <a:pt x="1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8"/>
                    <a:pt x="10" y="68"/>
                    <a:pt x="11" y="67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0"/>
                    <a:pt x="59" y="20"/>
                    <a:pt x="61" y="21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7" y="68"/>
                    <a:pt x="109" y="68"/>
                    <a:pt x="110" y="67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7" y="60"/>
                    <a:pt x="117" y="58"/>
                    <a:pt x="116" y="57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073BE7-9B92-41E2-A425-119AD0B2B248}"/>
              </a:ext>
            </a:extLst>
          </p:cNvPr>
          <p:cNvGrpSpPr/>
          <p:nvPr/>
        </p:nvGrpSpPr>
        <p:grpSpPr>
          <a:xfrm>
            <a:off x="3999423" y="2960972"/>
            <a:ext cx="5944791" cy="1513285"/>
            <a:chOff x="2071688" y="2636838"/>
            <a:chExt cx="7926388" cy="2017713"/>
          </a:xfrm>
          <a:solidFill>
            <a:schemeClr val="bg1"/>
          </a:solidFill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317B35C2-6550-4D04-B61E-1C261D98E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3625850"/>
              <a:ext cx="1589088" cy="935038"/>
            </a:xfrm>
            <a:custGeom>
              <a:avLst/>
              <a:gdLst>
                <a:gd name="T0" fmla="*/ 24 w 1001"/>
                <a:gd name="T1" fmla="*/ 589 h 589"/>
                <a:gd name="T2" fmla="*/ 0 w 1001"/>
                <a:gd name="T3" fmla="*/ 589 h 589"/>
                <a:gd name="T4" fmla="*/ 0 w 1001"/>
                <a:gd name="T5" fmla="*/ 0 h 589"/>
                <a:gd name="T6" fmla="*/ 1001 w 1001"/>
                <a:gd name="T7" fmla="*/ 0 h 589"/>
                <a:gd name="T8" fmla="*/ 1001 w 1001"/>
                <a:gd name="T9" fmla="*/ 24 h 589"/>
                <a:gd name="T10" fmla="*/ 24 w 1001"/>
                <a:gd name="T11" fmla="*/ 24 h 589"/>
                <a:gd name="T12" fmla="*/ 24 w 1001"/>
                <a:gd name="T13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1" h="589">
                  <a:moveTo>
                    <a:pt x="24" y="589"/>
                  </a:moveTo>
                  <a:lnTo>
                    <a:pt x="0" y="589"/>
                  </a:lnTo>
                  <a:lnTo>
                    <a:pt x="0" y="0"/>
                  </a:lnTo>
                  <a:lnTo>
                    <a:pt x="1001" y="0"/>
                  </a:lnTo>
                  <a:lnTo>
                    <a:pt x="1001" y="24"/>
                  </a:lnTo>
                  <a:lnTo>
                    <a:pt x="24" y="24"/>
                  </a:lnTo>
                  <a:lnTo>
                    <a:pt x="24" y="5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2" name="Oval 8">
              <a:extLst>
                <a:ext uri="{FF2B5EF4-FFF2-40B4-BE49-F238E27FC236}">
                  <a16:creationId xmlns:a16="http://schemas.microsoft.com/office/drawing/2014/main" id="{5266CF9D-F1F2-48D1-83FF-648761CE4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013" y="4538663"/>
              <a:ext cx="114300" cy="1158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6AACAEC-D766-4832-BC1C-6A41D0DD7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788" y="2728913"/>
              <a:ext cx="1584325" cy="935038"/>
            </a:xfrm>
            <a:custGeom>
              <a:avLst/>
              <a:gdLst>
                <a:gd name="T0" fmla="*/ 24 w 998"/>
                <a:gd name="T1" fmla="*/ 0 h 589"/>
                <a:gd name="T2" fmla="*/ 0 w 998"/>
                <a:gd name="T3" fmla="*/ 0 h 589"/>
                <a:gd name="T4" fmla="*/ 0 w 998"/>
                <a:gd name="T5" fmla="*/ 589 h 589"/>
                <a:gd name="T6" fmla="*/ 998 w 998"/>
                <a:gd name="T7" fmla="*/ 589 h 589"/>
                <a:gd name="T8" fmla="*/ 998 w 998"/>
                <a:gd name="T9" fmla="*/ 565 h 589"/>
                <a:gd name="T10" fmla="*/ 24 w 998"/>
                <a:gd name="T11" fmla="*/ 565 h 589"/>
                <a:gd name="T12" fmla="*/ 24 w 998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8" h="589">
                  <a:moveTo>
                    <a:pt x="24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998" y="589"/>
                  </a:lnTo>
                  <a:lnTo>
                    <a:pt x="998" y="565"/>
                  </a:lnTo>
                  <a:lnTo>
                    <a:pt x="24" y="56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5FFF5686-FE77-4D85-8445-63EA5CB90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2636838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95563EE2-FFC1-4460-B940-7FD4E2D6F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876" y="3625850"/>
              <a:ext cx="1585913" cy="935038"/>
            </a:xfrm>
            <a:custGeom>
              <a:avLst/>
              <a:gdLst>
                <a:gd name="T0" fmla="*/ 22 w 999"/>
                <a:gd name="T1" fmla="*/ 589 h 589"/>
                <a:gd name="T2" fmla="*/ 0 w 999"/>
                <a:gd name="T3" fmla="*/ 589 h 589"/>
                <a:gd name="T4" fmla="*/ 0 w 999"/>
                <a:gd name="T5" fmla="*/ 0 h 589"/>
                <a:gd name="T6" fmla="*/ 999 w 999"/>
                <a:gd name="T7" fmla="*/ 0 h 589"/>
                <a:gd name="T8" fmla="*/ 999 w 999"/>
                <a:gd name="T9" fmla="*/ 24 h 589"/>
                <a:gd name="T10" fmla="*/ 22 w 999"/>
                <a:gd name="T11" fmla="*/ 24 h 589"/>
                <a:gd name="T12" fmla="*/ 22 w 999"/>
                <a:gd name="T13" fmla="*/ 589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9" h="589">
                  <a:moveTo>
                    <a:pt x="22" y="589"/>
                  </a:moveTo>
                  <a:lnTo>
                    <a:pt x="0" y="589"/>
                  </a:lnTo>
                  <a:lnTo>
                    <a:pt x="0" y="0"/>
                  </a:lnTo>
                  <a:lnTo>
                    <a:pt x="999" y="0"/>
                  </a:lnTo>
                  <a:lnTo>
                    <a:pt x="999" y="24"/>
                  </a:lnTo>
                  <a:lnTo>
                    <a:pt x="22" y="24"/>
                  </a:lnTo>
                  <a:lnTo>
                    <a:pt x="22" y="5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6" name="Oval 18">
              <a:extLst>
                <a:ext uri="{FF2B5EF4-FFF2-40B4-BE49-F238E27FC236}">
                  <a16:creationId xmlns:a16="http://schemas.microsoft.com/office/drawing/2014/main" id="{DE7E436A-6168-4B57-B5FC-D992C1465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776" y="4538663"/>
              <a:ext cx="111125" cy="1158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7" name="Rectangle 31">
              <a:extLst>
                <a:ext uri="{FF2B5EF4-FFF2-40B4-BE49-F238E27FC236}">
                  <a16:creationId xmlns:a16="http://schemas.microsoft.com/office/drawing/2014/main" id="{EDDCC72C-841B-4152-8064-0FD137B90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3625850"/>
              <a:ext cx="158908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8E4BA72C-CEAB-4C09-BDD7-E88CBDA5E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2728913"/>
              <a:ext cx="1589088" cy="935038"/>
            </a:xfrm>
            <a:custGeom>
              <a:avLst/>
              <a:gdLst>
                <a:gd name="T0" fmla="*/ 24 w 1001"/>
                <a:gd name="T1" fmla="*/ 0 h 589"/>
                <a:gd name="T2" fmla="*/ 0 w 1001"/>
                <a:gd name="T3" fmla="*/ 0 h 589"/>
                <a:gd name="T4" fmla="*/ 0 w 1001"/>
                <a:gd name="T5" fmla="*/ 589 h 589"/>
                <a:gd name="T6" fmla="*/ 1001 w 1001"/>
                <a:gd name="T7" fmla="*/ 589 h 589"/>
                <a:gd name="T8" fmla="*/ 1001 w 1001"/>
                <a:gd name="T9" fmla="*/ 565 h 589"/>
                <a:gd name="T10" fmla="*/ 24 w 1001"/>
                <a:gd name="T11" fmla="*/ 565 h 589"/>
                <a:gd name="T12" fmla="*/ 24 w 1001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1" h="589">
                  <a:moveTo>
                    <a:pt x="24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1001" y="589"/>
                  </a:lnTo>
                  <a:lnTo>
                    <a:pt x="1001" y="565"/>
                  </a:lnTo>
                  <a:lnTo>
                    <a:pt x="24" y="565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1B85D8B2-C40B-4A74-A2F5-4E9F92960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688" y="2636838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E9A66237-4C8E-4A6B-A18D-750BA307F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1" y="2728913"/>
              <a:ext cx="1466850" cy="935038"/>
            </a:xfrm>
            <a:custGeom>
              <a:avLst/>
              <a:gdLst>
                <a:gd name="T0" fmla="*/ 22 w 924"/>
                <a:gd name="T1" fmla="*/ 0 h 589"/>
                <a:gd name="T2" fmla="*/ 0 w 924"/>
                <a:gd name="T3" fmla="*/ 0 h 589"/>
                <a:gd name="T4" fmla="*/ 0 w 924"/>
                <a:gd name="T5" fmla="*/ 589 h 589"/>
                <a:gd name="T6" fmla="*/ 924 w 924"/>
                <a:gd name="T7" fmla="*/ 589 h 589"/>
                <a:gd name="T8" fmla="*/ 924 w 924"/>
                <a:gd name="T9" fmla="*/ 565 h 589"/>
                <a:gd name="T10" fmla="*/ 22 w 924"/>
                <a:gd name="T11" fmla="*/ 565 h 589"/>
                <a:gd name="T12" fmla="*/ 22 w 924"/>
                <a:gd name="T13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4" h="589">
                  <a:moveTo>
                    <a:pt x="22" y="0"/>
                  </a:moveTo>
                  <a:lnTo>
                    <a:pt x="0" y="0"/>
                  </a:lnTo>
                  <a:lnTo>
                    <a:pt x="0" y="589"/>
                  </a:lnTo>
                  <a:lnTo>
                    <a:pt x="924" y="589"/>
                  </a:lnTo>
                  <a:lnTo>
                    <a:pt x="924" y="565"/>
                  </a:lnTo>
                  <a:lnTo>
                    <a:pt x="22" y="565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3B74BF1C-BBB9-46DA-A950-EEC5DCF5F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6951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2" name="Oval 38">
              <a:extLst>
                <a:ext uri="{FF2B5EF4-FFF2-40B4-BE49-F238E27FC236}">
                  <a16:creationId xmlns:a16="http://schemas.microsoft.com/office/drawing/2014/main" id="{CAB7DB74-57D6-4C6A-ADD7-5E4A38AAB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0101" y="2636838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3" name="Oval 39">
              <a:extLst>
                <a:ext uri="{FF2B5EF4-FFF2-40B4-BE49-F238E27FC236}">
                  <a16:creationId xmlns:a16="http://schemas.microsoft.com/office/drawing/2014/main" id="{B05AE644-BCA9-4FE8-BC8B-5D8705A27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063" y="3541713"/>
              <a:ext cx="203200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4" name="Oval 40">
              <a:extLst>
                <a:ext uri="{FF2B5EF4-FFF2-40B4-BE49-F238E27FC236}">
                  <a16:creationId xmlns:a16="http://schemas.microsoft.com/office/drawing/2014/main" id="{C466AA53-BD61-48BA-B49F-A77A25EB1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0101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5" name="Oval 41">
              <a:extLst>
                <a:ext uri="{FF2B5EF4-FFF2-40B4-BE49-F238E27FC236}">
                  <a16:creationId xmlns:a16="http://schemas.microsoft.com/office/drawing/2014/main" id="{75694D30-BF6E-412A-B9B1-ADD79E256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976" y="3541713"/>
              <a:ext cx="207963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6" name="Oval 42">
              <a:extLst>
                <a:ext uri="{FF2B5EF4-FFF2-40B4-BE49-F238E27FC236}">
                  <a16:creationId xmlns:a16="http://schemas.microsoft.com/office/drawing/2014/main" id="{6D6E0B01-A4EE-45DA-85DC-A6D2F49C1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013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7" name="Oval 43">
              <a:extLst>
                <a:ext uri="{FF2B5EF4-FFF2-40B4-BE49-F238E27FC236}">
                  <a16:creationId xmlns:a16="http://schemas.microsoft.com/office/drawing/2014/main" id="{0137E5E4-7EA0-40D6-B912-A5A245461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3541713"/>
              <a:ext cx="207963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8" name="Oval 44">
              <a:extLst>
                <a:ext uri="{FF2B5EF4-FFF2-40B4-BE49-F238E27FC236}">
                  <a16:creationId xmlns:a16="http://schemas.microsoft.com/office/drawing/2014/main" id="{8073D65C-930B-4421-952D-87806F2B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49" name="Oval 45">
              <a:extLst>
                <a:ext uri="{FF2B5EF4-FFF2-40B4-BE49-F238E27FC236}">
                  <a16:creationId xmlns:a16="http://schemas.microsoft.com/office/drawing/2014/main" id="{0F09F966-E1DF-4819-9916-EC60D55C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4738" y="3541713"/>
              <a:ext cx="203200" cy="2079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50" name="Oval 46">
              <a:extLst>
                <a:ext uri="{FF2B5EF4-FFF2-40B4-BE49-F238E27FC236}">
                  <a16:creationId xmlns:a16="http://schemas.microsoft.com/office/drawing/2014/main" id="{74ED76E9-0E0B-4EEA-BEB7-1CCA4E76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0776" y="3587750"/>
              <a:ext cx="111125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  <p:sp>
          <p:nvSpPr>
            <p:cNvPr id="51" name="Oval 47">
              <a:extLst>
                <a:ext uri="{FF2B5EF4-FFF2-40B4-BE49-F238E27FC236}">
                  <a16:creationId xmlns:a16="http://schemas.microsoft.com/office/drawing/2014/main" id="{D9E6602F-0A83-4FED-9E44-6F125DB8D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1688" y="358775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9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712670C-6F25-4854-ADB4-EB33F24B6B17}"/>
              </a:ext>
            </a:extLst>
          </p:cNvPr>
          <p:cNvSpPr/>
          <p:nvPr/>
        </p:nvSpPr>
        <p:spPr>
          <a:xfrm>
            <a:off x="4228024" y="2816964"/>
            <a:ext cx="9111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726EB15-5549-433C-984A-F19289D36626}"/>
              </a:ext>
            </a:extLst>
          </p:cNvPr>
          <p:cNvSpPr/>
          <p:nvPr/>
        </p:nvSpPr>
        <p:spPr>
          <a:xfrm>
            <a:off x="5482264" y="3836738"/>
            <a:ext cx="9111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B1F5988-1161-409B-82C9-E2984E7972B6}"/>
              </a:ext>
            </a:extLst>
          </p:cNvPr>
          <p:cNvSpPr/>
          <p:nvPr/>
        </p:nvSpPr>
        <p:spPr>
          <a:xfrm>
            <a:off x="7806779" y="3894512"/>
            <a:ext cx="9111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D8F3F1E-4E71-41CB-8E5B-7EF590D20DC3}"/>
              </a:ext>
            </a:extLst>
          </p:cNvPr>
          <p:cNvSpPr/>
          <p:nvPr/>
        </p:nvSpPr>
        <p:spPr>
          <a:xfrm>
            <a:off x="6657911" y="2854500"/>
            <a:ext cx="9111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498E1FE-ED15-4F1B-9F58-277E38BC33CD}"/>
              </a:ext>
            </a:extLst>
          </p:cNvPr>
          <p:cNvSpPr/>
          <p:nvPr/>
        </p:nvSpPr>
        <p:spPr>
          <a:xfrm>
            <a:off x="9015705" y="2854500"/>
            <a:ext cx="9111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64089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淘宝网chenying0907出品 44">
            <a:extLst>
              <a:ext uri="{FF2B5EF4-FFF2-40B4-BE49-F238E27FC236}">
                <a16:creationId xmlns:a16="http://schemas.microsoft.com/office/drawing/2014/main" id="{A53844FB-A09E-4CBA-8C27-857EAA4933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581" y="1245074"/>
            <a:ext cx="5508819" cy="4063526"/>
          </a:xfrm>
          <a:custGeom>
            <a:avLst/>
            <a:gdLst>
              <a:gd name="connsiteX0" fmla="*/ 0 w 4618355"/>
              <a:gd name="connsiteY0" fmla="*/ 3594857 h 5141324"/>
              <a:gd name="connsiteX1" fmla="*/ 1467191 w 4618355"/>
              <a:gd name="connsiteY1" fmla="*/ 3594857 h 5141324"/>
              <a:gd name="connsiteX2" fmla="*/ 1467191 w 4618355"/>
              <a:gd name="connsiteY2" fmla="*/ 5141324 h 5141324"/>
              <a:gd name="connsiteX3" fmla="*/ 0 w 4618355"/>
              <a:gd name="connsiteY3" fmla="*/ 5141324 h 5141324"/>
              <a:gd name="connsiteX4" fmla="*/ 1575582 w 4618355"/>
              <a:gd name="connsiteY4" fmla="*/ 1424377 h 5141324"/>
              <a:gd name="connsiteX5" fmla="*/ 3042773 w 4618355"/>
              <a:gd name="connsiteY5" fmla="*/ 1424377 h 5141324"/>
              <a:gd name="connsiteX6" fmla="*/ 3042773 w 4618355"/>
              <a:gd name="connsiteY6" fmla="*/ 5141324 h 5141324"/>
              <a:gd name="connsiteX7" fmla="*/ 1575582 w 4618355"/>
              <a:gd name="connsiteY7" fmla="*/ 5141324 h 5141324"/>
              <a:gd name="connsiteX8" fmla="*/ 3151164 w 4618355"/>
              <a:gd name="connsiteY8" fmla="*/ 0 h 5141324"/>
              <a:gd name="connsiteX9" fmla="*/ 4618355 w 4618355"/>
              <a:gd name="connsiteY9" fmla="*/ 0 h 5141324"/>
              <a:gd name="connsiteX10" fmla="*/ 4618355 w 4618355"/>
              <a:gd name="connsiteY10" fmla="*/ 3486333 h 5141324"/>
              <a:gd name="connsiteX11" fmla="*/ 3151164 w 4618355"/>
              <a:gd name="connsiteY11" fmla="*/ 3486333 h 5141324"/>
              <a:gd name="connsiteX12" fmla="*/ 1575582 w 4618355"/>
              <a:gd name="connsiteY12" fmla="*/ 0 h 5141324"/>
              <a:gd name="connsiteX13" fmla="*/ 3042773 w 4618355"/>
              <a:gd name="connsiteY13" fmla="*/ 0 h 5141324"/>
              <a:gd name="connsiteX14" fmla="*/ 3042773 w 4618355"/>
              <a:gd name="connsiteY14" fmla="*/ 1302288 h 5141324"/>
              <a:gd name="connsiteX15" fmla="*/ 1575582 w 4618355"/>
              <a:gd name="connsiteY15" fmla="*/ 1302288 h 5141324"/>
              <a:gd name="connsiteX16" fmla="*/ 0 w 4618355"/>
              <a:gd name="connsiteY16" fmla="*/ 0 h 5141324"/>
              <a:gd name="connsiteX17" fmla="*/ 1467191 w 4618355"/>
              <a:gd name="connsiteY17" fmla="*/ 0 h 5141324"/>
              <a:gd name="connsiteX18" fmla="*/ 1467191 w 4618355"/>
              <a:gd name="connsiteY18" fmla="*/ 3486333 h 5141324"/>
              <a:gd name="connsiteX19" fmla="*/ 0 w 4618355"/>
              <a:gd name="connsiteY19" fmla="*/ 3486333 h 514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18355" h="5141324">
                <a:moveTo>
                  <a:pt x="0" y="3594857"/>
                </a:moveTo>
                <a:lnTo>
                  <a:pt x="1467191" y="3594857"/>
                </a:lnTo>
                <a:lnTo>
                  <a:pt x="1467191" y="5141324"/>
                </a:lnTo>
                <a:lnTo>
                  <a:pt x="0" y="5141324"/>
                </a:lnTo>
                <a:close/>
                <a:moveTo>
                  <a:pt x="1575582" y="1424377"/>
                </a:moveTo>
                <a:lnTo>
                  <a:pt x="3042773" y="1424377"/>
                </a:lnTo>
                <a:lnTo>
                  <a:pt x="3042773" y="5141324"/>
                </a:lnTo>
                <a:lnTo>
                  <a:pt x="1575582" y="5141324"/>
                </a:lnTo>
                <a:close/>
                <a:moveTo>
                  <a:pt x="3151164" y="0"/>
                </a:moveTo>
                <a:lnTo>
                  <a:pt x="4618355" y="0"/>
                </a:lnTo>
                <a:lnTo>
                  <a:pt x="4618355" y="3486333"/>
                </a:lnTo>
                <a:lnTo>
                  <a:pt x="3151164" y="3486333"/>
                </a:lnTo>
                <a:close/>
                <a:moveTo>
                  <a:pt x="1575582" y="0"/>
                </a:moveTo>
                <a:lnTo>
                  <a:pt x="3042773" y="0"/>
                </a:lnTo>
                <a:lnTo>
                  <a:pt x="3042773" y="1302288"/>
                </a:lnTo>
                <a:lnTo>
                  <a:pt x="1575582" y="1302288"/>
                </a:lnTo>
                <a:close/>
                <a:moveTo>
                  <a:pt x="0" y="0"/>
                </a:moveTo>
                <a:lnTo>
                  <a:pt x="1467191" y="0"/>
                </a:lnTo>
                <a:lnTo>
                  <a:pt x="1467191" y="3486333"/>
                </a:lnTo>
                <a:lnTo>
                  <a:pt x="0" y="3486333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87831-0FFA-42F8-9059-CC723FA234EC}"/>
              </a:ext>
            </a:extLst>
          </p:cNvPr>
          <p:cNvSpPr/>
          <p:nvPr/>
        </p:nvSpPr>
        <p:spPr>
          <a:xfrm>
            <a:off x="6934200" y="4114800"/>
            <a:ext cx="1727200" cy="1193800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B32BD9-1915-42C9-91E5-44D666C94CD9}"/>
              </a:ext>
            </a:extLst>
          </p:cNvPr>
          <p:cNvSpPr/>
          <p:nvPr/>
        </p:nvSpPr>
        <p:spPr>
          <a:xfrm>
            <a:off x="7156573" y="4319285"/>
            <a:ext cx="128245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pic>
        <p:nvPicPr>
          <p:cNvPr id="5" name="图片 4" descr="图片包含 服装&#10;&#10;已生成高可信度的说明">
            <a:extLst>
              <a:ext uri="{FF2B5EF4-FFF2-40B4-BE49-F238E27FC236}">
                <a16:creationId xmlns:a16="http://schemas.microsoft.com/office/drawing/2014/main" id="{8E250DF9-9228-46D5-B028-56916A70AF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684" y="3225800"/>
            <a:ext cx="1780330" cy="2082800"/>
          </a:xfrm>
          <a:prstGeom prst="rect">
            <a:avLst/>
          </a:prstGeom>
        </p:spPr>
      </p:pic>
      <p:pic>
        <p:nvPicPr>
          <p:cNvPr id="6" name="图片 5" descr="图片包含 黑色&#10;&#10;已生成高可信度的说明">
            <a:extLst>
              <a:ext uri="{FF2B5EF4-FFF2-40B4-BE49-F238E27FC236}">
                <a16:creationId xmlns:a16="http://schemas.microsoft.com/office/drawing/2014/main" id="{8F56F54C-B269-484A-83E9-8A05869685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7420">
            <a:off x="7267340" y="724378"/>
            <a:ext cx="118406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731852F-D53C-4436-B9C9-463533165B75}"/>
              </a:ext>
            </a:extLst>
          </p:cNvPr>
          <p:cNvGrpSpPr/>
          <p:nvPr/>
        </p:nvGrpSpPr>
        <p:grpSpPr>
          <a:xfrm>
            <a:off x="6739335" y="3051628"/>
            <a:ext cx="731044" cy="485775"/>
            <a:chOff x="8596313" y="3149600"/>
            <a:chExt cx="974725" cy="647700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065DBD4D-7186-4D27-B31D-65F28F5552F5}"/>
                </a:ext>
              </a:extLst>
            </p:cNvPr>
            <p:cNvSpPr/>
            <p:nvPr/>
          </p:nvSpPr>
          <p:spPr bwMode="auto">
            <a:xfrm>
              <a:off x="8596313" y="3149600"/>
              <a:ext cx="974725" cy="647700"/>
            </a:xfrm>
            <a:custGeom>
              <a:avLst/>
              <a:gdLst>
                <a:gd name="T0" fmla="*/ 614 w 614"/>
                <a:gd name="T1" fmla="*/ 204 h 408"/>
                <a:gd name="T2" fmla="*/ 410 w 614"/>
                <a:gd name="T3" fmla="*/ 408 h 408"/>
                <a:gd name="T4" fmla="*/ 0 w 614"/>
                <a:gd name="T5" fmla="*/ 408 h 408"/>
                <a:gd name="T6" fmla="*/ 204 w 614"/>
                <a:gd name="T7" fmla="*/ 204 h 408"/>
                <a:gd name="T8" fmla="*/ 0 w 614"/>
                <a:gd name="T9" fmla="*/ 0 h 408"/>
                <a:gd name="T10" fmla="*/ 410 w 614"/>
                <a:gd name="T11" fmla="*/ 0 h 408"/>
                <a:gd name="T12" fmla="*/ 614 w 614"/>
                <a:gd name="T13" fmla="*/ 20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08">
                  <a:moveTo>
                    <a:pt x="614" y="204"/>
                  </a:moveTo>
                  <a:lnTo>
                    <a:pt x="410" y="408"/>
                  </a:lnTo>
                  <a:lnTo>
                    <a:pt x="0" y="408"/>
                  </a:lnTo>
                  <a:lnTo>
                    <a:pt x="204" y="204"/>
                  </a:lnTo>
                  <a:lnTo>
                    <a:pt x="0" y="0"/>
                  </a:lnTo>
                  <a:lnTo>
                    <a:pt x="410" y="0"/>
                  </a:lnTo>
                  <a:lnTo>
                    <a:pt x="61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2D52B0F0-18EF-4FBA-8012-67EE4D5CBA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6688" y="3311525"/>
              <a:ext cx="219075" cy="320675"/>
            </a:xfrm>
            <a:custGeom>
              <a:avLst/>
              <a:gdLst>
                <a:gd name="T0" fmla="*/ 20 w 69"/>
                <a:gd name="T1" fmla="*/ 87 h 101"/>
                <a:gd name="T2" fmla="*/ 21 w 69"/>
                <a:gd name="T3" fmla="*/ 93 h 101"/>
                <a:gd name="T4" fmla="*/ 25 w 69"/>
                <a:gd name="T5" fmla="*/ 95 h 101"/>
                <a:gd name="T6" fmla="*/ 26 w 69"/>
                <a:gd name="T7" fmla="*/ 98 h 101"/>
                <a:gd name="T8" fmla="*/ 34 w 69"/>
                <a:gd name="T9" fmla="*/ 101 h 101"/>
                <a:gd name="T10" fmla="*/ 43 w 69"/>
                <a:gd name="T11" fmla="*/ 98 h 101"/>
                <a:gd name="T12" fmla="*/ 43 w 69"/>
                <a:gd name="T13" fmla="*/ 95 h 101"/>
                <a:gd name="T14" fmla="*/ 48 w 69"/>
                <a:gd name="T15" fmla="*/ 93 h 101"/>
                <a:gd name="T16" fmla="*/ 49 w 69"/>
                <a:gd name="T17" fmla="*/ 87 h 101"/>
                <a:gd name="T18" fmla="*/ 34 w 69"/>
                <a:gd name="T19" fmla="*/ 90 h 101"/>
                <a:gd name="T20" fmla="*/ 20 w 69"/>
                <a:gd name="T21" fmla="*/ 87 h 101"/>
                <a:gd name="T22" fmla="*/ 34 w 69"/>
                <a:gd name="T23" fmla="*/ 15 h 101"/>
                <a:gd name="T24" fmla="*/ 36 w 69"/>
                <a:gd name="T25" fmla="*/ 13 h 101"/>
                <a:gd name="T26" fmla="*/ 34 w 69"/>
                <a:gd name="T27" fmla="*/ 11 h 101"/>
                <a:gd name="T28" fmla="*/ 10 w 69"/>
                <a:gd name="T29" fmla="*/ 35 h 101"/>
                <a:gd name="T30" fmla="*/ 12 w 69"/>
                <a:gd name="T31" fmla="*/ 37 h 101"/>
                <a:gd name="T32" fmla="*/ 14 w 69"/>
                <a:gd name="T33" fmla="*/ 35 h 101"/>
                <a:gd name="T34" fmla="*/ 34 w 69"/>
                <a:gd name="T35" fmla="*/ 15 h 101"/>
                <a:gd name="T36" fmla="*/ 18 w 69"/>
                <a:gd name="T37" fmla="*/ 78 h 101"/>
                <a:gd name="T38" fmla="*/ 19 w 69"/>
                <a:gd name="T39" fmla="*/ 83 h 101"/>
                <a:gd name="T40" fmla="*/ 34 w 69"/>
                <a:gd name="T41" fmla="*/ 86 h 101"/>
                <a:gd name="T42" fmla="*/ 50 w 69"/>
                <a:gd name="T43" fmla="*/ 83 h 101"/>
                <a:gd name="T44" fmla="*/ 50 w 69"/>
                <a:gd name="T45" fmla="*/ 78 h 101"/>
                <a:gd name="T46" fmla="*/ 34 w 69"/>
                <a:gd name="T47" fmla="*/ 80 h 101"/>
                <a:gd name="T48" fmla="*/ 18 w 69"/>
                <a:gd name="T49" fmla="*/ 78 h 101"/>
                <a:gd name="T50" fmla="*/ 42 w 69"/>
                <a:gd name="T51" fmla="*/ 48 h 101"/>
                <a:gd name="T52" fmla="*/ 34 w 69"/>
                <a:gd name="T53" fmla="*/ 34 h 101"/>
                <a:gd name="T54" fmla="*/ 27 w 69"/>
                <a:gd name="T55" fmla="*/ 48 h 101"/>
                <a:gd name="T56" fmla="*/ 23 w 69"/>
                <a:gd name="T57" fmla="*/ 41 h 101"/>
                <a:gd name="T58" fmla="*/ 19 w 69"/>
                <a:gd name="T59" fmla="*/ 43 h 101"/>
                <a:gd name="T60" fmla="*/ 26 w 69"/>
                <a:gd name="T61" fmla="*/ 60 h 101"/>
                <a:gd name="T62" fmla="*/ 34 w 69"/>
                <a:gd name="T63" fmla="*/ 45 h 101"/>
                <a:gd name="T64" fmla="*/ 42 w 69"/>
                <a:gd name="T65" fmla="*/ 60 h 101"/>
                <a:gd name="T66" fmla="*/ 50 w 69"/>
                <a:gd name="T67" fmla="*/ 43 h 101"/>
                <a:gd name="T68" fmla="*/ 45 w 69"/>
                <a:gd name="T69" fmla="*/ 41 h 101"/>
                <a:gd name="T70" fmla="*/ 42 w 69"/>
                <a:gd name="T71" fmla="*/ 48 h 101"/>
                <a:gd name="T72" fmla="*/ 34 w 69"/>
                <a:gd name="T73" fmla="*/ 0 h 101"/>
                <a:gd name="T74" fmla="*/ 0 w 69"/>
                <a:gd name="T75" fmla="*/ 35 h 101"/>
                <a:gd name="T76" fmla="*/ 17 w 69"/>
                <a:gd name="T77" fmla="*/ 64 h 101"/>
                <a:gd name="T78" fmla="*/ 18 w 69"/>
                <a:gd name="T79" fmla="*/ 73 h 101"/>
                <a:gd name="T80" fmla="*/ 34 w 69"/>
                <a:gd name="T81" fmla="*/ 76 h 101"/>
                <a:gd name="T82" fmla="*/ 51 w 69"/>
                <a:gd name="T83" fmla="*/ 73 h 101"/>
                <a:gd name="T84" fmla="*/ 52 w 69"/>
                <a:gd name="T85" fmla="*/ 64 h 101"/>
                <a:gd name="T86" fmla="*/ 69 w 69"/>
                <a:gd name="T87" fmla="*/ 35 h 101"/>
                <a:gd name="T88" fmla="*/ 34 w 69"/>
                <a:gd name="T89" fmla="*/ 0 h 101"/>
                <a:gd name="T90" fmla="*/ 47 w 69"/>
                <a:gd name="T91" fmla="*/ 60 h 101"/>
                <a:gd name="T92" fmla="*/ 46 w 69"/>
                <a:gd name="T93" fmla="*/ 68 h 101"/>
                <a:gd name="T94" fmla="*/ 34 w 69"/>
                <a:gd name="T95" fmla="*/ 70 h 101"/>
                <a:gd name="T96" fmla="*/ 22 w 69"/>
                <a:gd name="T97" fmla="*/ 68 h 101"/>
                <a:gd name="T98" fmla="*/ 22 w 69"/>
                <a:gd name="T99" fmla="*/ 60 h 101"/>
                <a:gd name="T100" fmla="*/ 6 w 69"/>
                <a:gd name="T101" fmla="*/ 35 h 101"/>
                <a:gd name="T102" fmla="*/ 34 w 69"/>
                <a:gd name="T103" fmla="*/ 6 h 101"/>
                <a:gd name="T104" fmla="*/ 63 w 69"/>
                <a:gd name="T105" fmla="*/ 35 h 101"/>
                <a:gd name="T106" fmla="*/ 47 w 69"/>
                <a:gd name="T107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101">
                  <a:moveTo>
                    <a:pt x="20" y="87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2" y="94"/>
                    <a:pt x="25" y="9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8" y="101"/>
                    <a:pt x="34" y="101"/>
                  </a:cubicBezTo>
                  <a:cubicBezTo>
                    <a:pt x="41" y="101"/>
                    <a:pt x="43" y="98"/>
                    <a:pt x="43" y="98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47" y="94"/>
                    <a:pt x="48" y="93"/>
                    <a:pt x="48" y="93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5" y="89"/>
                    <a:pt x="40" y="90"/>
                    <a:pt x="34" y="90"/>
                  </a:cubicBezTo>
                  <a:cubicBezTo>
                    <a:pt x="29" y="90"/>
                    <a:pt x="24" y="89"/>
                    <a:pt x="20" y="87"/>
                  </a:cubicBezTo>
                  <a:close/>
                  <a:moveTo>
                    <a:pt x="34" y="15"/>
                  </a:moveTo>
                  <a:cubicBezTo>
                    <a:pt x="35" y="15"/>
                    <a:pt x="36" y="14"/>
                    <a:pt x="36" y="13"/>
                  </a:cubicBezTo>
                  <a:cubicBezTo>
                    <a:pt x="36" y="12"/>
                    <a:pt x="35" y="11"/>
                    <a:pt x="34" y="11"/>
                  </a:cubicBezTo>
                  <a:cubicBezTo>
                    <a:pt x="21" y="11"/>
                    <a:pt x="10" y="22"/>
                    <a:pt x="10" y="35"/>
                  </a:cubicBezTo>
                  <a:cubicBezTo>
                    <a:pt x="10" y="36"/>
                    <a:pt x="11" y="37"/>
                    <a:pt x="12" y="37"/>
                  </a:cubicBezTo>
                  <a:cubicBezTo>
                    <a:pt x="13" y="37"/>
                    <a:pt x="14" y="36"/>
                    <a:pt x="14" y="35"/>
                  </a:cubicBezTo>
                  <a:cubicBezTo>
                    <a:pt x="14" y="24"/>
                    <a:pt x="23" y="15"/>
                    <a:pt x="34" y="15"/>
                  </a:cubicBezTo>
                  <a:close/>
                  <a:moveTo>
                    <a:pt x="18" y="78"/>
                  </a:moveTo>
                  <a:cubicBezTo>
                    <a:pt x="19" y="83"/>
                    <a:pt x="19" y="83"/>
                    <a:pt x="19" y="83"/>
                  </a:cubicBezTo>
                  <a:cubicBezTo>
                    <a:pt x="24" y="85"/>
                    <a:pt x="29" y="86"/>
                    <a:pt x="34" y="86"/>
                  </a:cubicBezTo>
                  <a:cubicBezTo>
                    <a:pt x="40" y="86"/>
                    <a:pt x="45" y="85"/>
                    <a:pt x="50" y="83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46" y="79"/>
                    <a:pt x="40" y="80"/>
                    <a:pt x="34" y="80"/>
                  </a:cubicBezTo>
                  <a:cubicBezTo>
                    <a:pt x="29" y="80"/>
                    <a:pt x="23" y="79"/>
                    <a:pt x="18" y="78"/>
                  </a:cubicBezTo>
                  <a:close/>
                  <a:moveTo>
                    <a:pt x="42" y="48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2" y="48"/>
                  </a:lnTo>
                  <a:close/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47"/>
                    <a:pt x="7" y="58"/>
                    <a:pt x="17" y="64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3" y="75"/>
                    <a:pt x="28" y="76"/>
                    <a:pt x="34" y="76"/>
                  </a:cubicBezTo>
                  <a:cubicBezTo>
                    <a:pt x="40" y="76"/>
                    <a:pt x="46" y="75"/>
                    <a:pt x="51" y="7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2" y="58"/>
                    <a:pt x="69" y="47"/>
                    <a:pt x="69" y="35"/>
                  </a:cubicBezTo>
                  <a:cubicBezTo>
                    <a:pt x="69" y="16"/>
                    <a:pt x="53" y="0"/>
                    <a:pt x="34" y="0"/>
                  </a:cubicBezTo>
                  <a:close/>
                  <a:moveTo>
                    <a:pt x="47" y="60"/>
                  </a:moveTo>
                  <a:cubicBezTo>
                    <a:pt x="46" y="68"/>
                    <a:pt x="46" y="68"/>
                    <a:pt x="46" y="68"/>
                  </a:cubicBezTo>
                  <a:cubicBezTo>
                    <a:pt x="46" y="68"/>
                    <a:pt x="43" y="70"/>
                    <a:pt x="34" y="70"/>
                  </a:cubicBezTo>
                  <a:cubicBezTo>
                    <a:pt x="26" y="70"/>
                    <a:pt x="22" y="68"/>
                    <a:pt x="22" y="68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2" y="56"/>
                    <a:pt x="6" y="46"/>
                    <a:pt x="6" y="35"/>
                  </a:cubicBezTo>
                  <a:cubicBezTo>
                    <a:pt x="6" y="19"/>
                    <a:pt x="19" y="6"/>
                    <a:pt x="34" y="6"/>
                  </a:cubicBezTo>
                  <a:cubicBezTo>
                    <a:pt x="50" y="6"/>
                    <a:pt x="63" y="19"/>
                    <a:pt x="63" y="35"/>
                  </a:cubicBezTo>
                  <a:cubicBezTo>
                    <a:pt x="63" y="46"/>
                    <a:pt x="56" y="56"/>
                    <a:pt x="47" y="60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37F558C-5075-402A-95CD-23EC7D3F4ACC}"/>
              </a:ext>
            </a:extLst>
          </p:cNvPr>
          <p:cNvGrpSpPr/>
          <p:nvPr/>
        </p:nvGrpSpPr>
        <p:grpSpPr>
          <a:xfrm>
            <a:off x="3209132" y="3051628"/>
            <a:ext cx="731044" cy="485775"/>
            <a:chOff x="3889376" y="3149600"/>
            <a:chExt cx="974725" cy="6477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FE3CB99-1B4F-42F1-A98F-6E3A60B90C9A}"/>
                </a:ext>
              </a:extLst>
            </p:cNvPr>
            <p:cNvSpPr/>
            <p:nvPr/>
          </p:nvSpPr>
          <p:spPr bwMode="auto">
            <a:xfrm>
              <a:off x="3889376" y="3149600"/>
              <a:ext cx="974725" cy="647700"/>
            </a:xfrm>
            <a:custGeom>
              <a:avLst/>
              <a:gdLst>
                <a:gd name="T0" fmla="*/ 614 w 614"/>
                <a:gd name="T1" fmla="*/ 204 h 408"/>
                <a:gd name="T2" fmla="*/ 410 w 614"/>
                <a:gd name="T3" fmla="*/ 408 h 408"/>
                <a:gd name="T4" fmla="*/ 0 w 614"/>
                <a:gd name="T5" fmla="*/ 408 h 408"/>
                <a:gd name="T6" fmla="*/ 204 w 614"/>
                <a:gd name="T7" fmla="*/ 204 h 408"/>
                <a:gd name="T8" fmla="*/ 0 w 614"/>
                <a:gd name="T9" fmla="*/ 0 h 408"/>
                <a:gd name="T10" fmla="*/ 410 w 614"/>
                <a:gd name="T11" fmla="*/ 0 h 408"/>
                <a:gd name="T12" fmla="*/ 614 w 614"/>
                <a:gd name="T13" fmla="*/ 20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08">
                  <a:moveTo>
                    <a:pt x="614" y="204"/>
                  </a:moveTo>
                  <a:lnTo>
                    <a:pt x="410" y="408"/>
                  </a:lnTo>
                  <a:lnTo>
                    <a:pt x="0" y="408"/>
                  </a:lnTo>
                  <a:lnTo>
                    <a:pt x="204" y="204"/>
                  </a:lnTo>
                  <a:lnTo>
                    <a:pt x="0" y="0"/>
                  </a:lnTo>
                  <a:lnTo>
                    <a:pt x="410" y="0"/>
                  </a:lnTo>
                  <a:lnTo>
                    <a:pt x="61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45BDBF81-639F-40B2-B10F-644CA11A8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1" y="3346450"/>
              <a:ext cx="298450" cy="250825"/>
            </a:xfrm>
            <a:custGeom>
              <a:avLst/>
              <a:gdLst>
                <a:gd name="T0" fmla="*/ 4 w 94"/>
                <a:gd name="T1" fmla="*/ 76 h 79"/>
                <a:gd name="T2" fmla="*/ 8 w 94"/>
                <a:gd name="T3" fmla="*/ 79 h 79"/>
                <a:gd name="T4" fmla="*/ 25 w 94"/>
                <a:gd name="T5" fmla="*/ 79 h 79"/>
                <a:gd name="T6" fmla="*/ 25 w 94"/>
                <a:gd name="T7" fmla="*/ 43 h 79"/>
                <a:gd name="T8" fmla="*/ 4 w 94"/>
                <a:gd name="T9" fmla="*/ 64 h 79"/>
                <a:gd name="T10" fmla="*/ 4 w 94"/>
                <a:gd name="T11" fmla="*/ 76 h 79"/>
                <a:gd name="T12" fmla="*/ 34 w 94"/>
                <a:gd name="T13" fmla="*/ 51 h 79"/>
                <a:gd name="T14" fmla="*/ 34 w 94"/>
                <a:gd name="T15" fmla="*/ 79 h 79"/>
                <a:gd name="T16" fmla="*/ 55 w 94"/>
                <a:gd name="T17" fmla="*/ 79 h 79"/>
                <a:gd name="T18" fmla="*/ 55 w 94"/>
                <a:gd name="T19" fmla="*/ 54 h 79"/>
                <a:gd name="T20" fmla="*/ 46 w 94"/>
                <a:gd name="T21" fmla="*/ 63 h 79"/>
                <a:gd name="T22" fmla="*/ 34 w 94"/>
                <a:gd name="T23" fmla="*/ 51 h 79"/>
                <a:gd name="T24" fmla="*/ 75 w 94"/>
                <a:gd name="T25" fmla="*/ 1 h 79"/>
                <a:gd name="T26" fmla="*/ 72 w 94"/>
                <a:gd name="T27" fmla="*/ 6 h 79"/>
                <a:gd name="T28" fmla="*/ 76 w 94"/>
                <a:gd name="T29" fmla="*/ 9 h 79"/>
                <a:gd name="T30" fmla="*/ 80 w 94"/>
                <a:gd name="T31" fmla="*/ 9 h 79"/>
                <a:gd name="T32" fmla="*/ 46 w 94"/>
                <a:gd name="T33" fmla="*/ 43 h 79"/>
                <a:gd name="T34" fmla="*/ 25 w 94"/>
                <a:gd name="T35" fmla="*/ 23 h 79"/>
                <a:gd name="T36" fmla="*/ 2 w 94"/>
                <a:gd name="T37" fmla="*/ 46 h 79"/>
                <a:gd name="T38" fmla="*/ 2 w 94"/>
                <a:gd name="T39" fmla="*/ 52 h 79"/>
                <a:gd name="T40" fmla="*/ 7 w 94"/>
                <a:gd name="T41" fmla="*/ 52 h 79"/>
                <a:gd name="T42" fmla="*/ 25 w 94"/>
                <a:gd name="T43" fmla="*/ 33 h 79"/>
                <a:gd name="T44" fmla="*/ 46 w 94"/>
                <a:gd name="T45" fmla="*/ 54 h 79"/>
                <a:gd name="T46" fmla="*/ 85 w 94"/>
                <a:gd name="T47" fmla="*/ 14 h 79"/>
                <a:gd name="T48" fmla="*/ 85 w 94"/>
                <a:gd name="T49" fmla="*/ 18 h 79"/>
                <a:gd name="T50" fmla="*/ 88 w 94"/>
                <a:gd name="T51" fmla="*/ 22 h 79"/>
                <a:gd name="T52" fmla="*/ 89 w 94"/>
                <a:gd name="T53" fmla="*/ 22 h 79"/>
                <a:gd name="T54" fmla="*/ 92 w 94"/>
                <a:gd name="T55" fmla="*/ 19 h 79"/>
                <a:gd name="T56" fmla="*/ 94 w 94"/>
                <a:gd name="T57" fmla="*/ 0 h 79"/>
                <a:gd name="T58" fmla="*/ 75 w 94"/>
                <a:gd name="T59" fmla="*/ 1 h 79"/>
                <a:gd name="T60" fmla="*/ 63 w 94"/>
                <a:gd name="T61" fmla="*/ 46 h 79"/>
                <a:gd name="T62" fmla="*/ 63 w 94"/>
                <a:gd name="T63" fmla="*/ 79 h 79"/>
                <a:gd name="T64" fmla="*/ 80 w 94"/>
                <a:gd name="T65" fmla="*/ 79 h 79"/>
                <a:gd name="T66" fmla="*/ 84 w 94"/>
                <a:gd name="T67" fmla="*/ 76 h 79"/>
                <a:gd name="T68" fmla="*/ 84 w 94"/>
                <a:gd name="T69" fmla="*/ 25 h 79"/>
                <a:gd name="T70" fmla="*/ 66 w 94"/>
                <a:gd name="T71" fmla="*/ 43 h 79"/>
                <a:gd name="T72" fmla="*/ 63 w 94"/>
                <a:gd name="T73" fmla="*/ 4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4" h="79">
                  <a:moveTo>
                    <a:pt x="4" y="76"/>
                  </a:moveTo>
                  <a:cubicBezTo>
                    <a:pt x="4" y="78"/>
                    <a:pt x="6" y="79"/>
                    <a:pt x="8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4" y="64"/>
                    <a:pt x="4" y="64"/>
                    <a:pt x="4" y="64"/>
                  </a:cubicBezTo>
                  <a:lnTo>
                    <a:pt x="4" y="76"/>
                  </a:lnTo>
                  <a:close/>
                  <a:moveTo>
                    <a:pt x="34" y="51"/>
                  </a:moveTo>
                  <a:cubicBezTo>
                    <a:pt x="34" y="79"/>
                    <a:pt x="34" y="79"/>
                    <a:pt x="3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46" y="63"/>
                    <a:pt x="46" y="63"/>
                    <a:pt x="46" y="63"/>
                  </a:cubicBezTo>
                  <a:lnTo>
                    <a:pt x="34" y="51"/>
                  </a:lnTo>
                  <a:close/>
                  <a:moveTo>
                    <a:pt x="75" y="1"/>
                  </a:moveTo>
                  <a:cubicBezTo>
                    <a:pt x="73" y="2"/>
                    <a:pt x="72" y="3"/>
                    <a:pt x="72" y="6"/>
                  </a:cubicBezTo>
                  <a:cubicBezTo>
                    <a:pt x="72" y="8"/>
                    <a:pt x="74" y="9"/>
                    <a:pt x="76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8"/>
                    <a:pt x="0" y="50"/>
                    <a:pt x="2" y="52"/>
                  </a:cubicBezTo>
                  <a:cubicBezTo>
                    <a:pt x="3" y="53"/>
                    <a:pt x="6" y="53"/>
                    <a:pt x="7" y="5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0"/>
                    <a:pt x="86" y="22"/>
                    <a:pt x="88" y="22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1" y="22"/>
                    <a:pt x="92" y="20"/>
                    <a:pt x="92" y="19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75" y="1"/>
                  </a:lnTo>
                  <a:close/>
                  <a:moveTo>
                    <a:pt x="63" y="46"/>
                  </a:moveTo>
                  <a:cubicBezTo>
                    <a:pt x="63" y="79"/>
                    <a:pt x="63" y="79"/>
                    <a:pt x="63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79"/>
                    <a:pt x="84" y="78"/>
                    <a:pt x="84" y="7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66" y="43"/>
                    <a:pt x="66" y="43"/>
                    <a:pt x="66" y="43"/>
                  </a:cubicBezTo>
                  <a:lnTo>
                    <a:pt x="63" y="46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7B3803-F621-42BC-9593-18712FB3C325}"/>
              </a:ext>
            </a:extLst>
          </p:cNvPr>
          <p:cNvGrpSpPr/>
          <p:nvPr/>
        </p:nvGrpSpPr>
        <p:grpSpPr>
          <a:xfrm>
            <a:off x="2031604" y="3051628"/>
            <a:ext cx="733425" cy="485775"/>
            <a:chOff x="2319338" y="3149600"/>
            <a:chExt cx="977900" cy="647700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7AA0821-6E7E-40CD-83DB-38D2DD04026A}"/>
                </a:ext>
              </a:extLst>
            </p:cNvPr>
            <p:cNvSpPr/>
            <p:nvPr/>
          </p:nvSpPr>
          <p:spPr bwMode="auto">
            <a:xfrm>
              <a:off x="2319338" y="3149600"/>
              <a:ext cx="977900" cy="647700"/>
            </a:xfrm>
            <a:custGeom>
              <a:avLst/>
              <a:gdLst>
                <a:gd name="T0" fmla="*/ 616 w 616"/>
                <a:gd name="T1" fmla="*/ 204 h 408"/>
                <a:gd name="T2" fmla="*/ 412 w 616"/>
                <a:gd name="T3" fmla="*/ 408 h 408"/>
                <a:gd name="T4" fmla="*/ 0 w 616"/>
                <a:gd name="T5" fmla="*/ 408 h 408"/>
                <a:gd name="T6" fmla="*/ 206 w 616"/>
                <a:gd name="T7" fmla="*/ 204 h 408"/>
                <a:gd name="T8" fmla="*/ 0 w 616"/>
                <a:gd name="T9" fmla="*/ 0 h 408"/>
                <a:gd name="T10" fmla="*/ 412 w 616"/>
                <a:gd name="T11" fmla="*/ 0 h 408"/>
                <a:gd name="T12" fmla="*/ 616 w 616"/>
                <a:gd name="T13" fmla="*/ 20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6" h="408">
                  <a:moveTo>
                    <a:pt x="616" y="204"/>
                  </a:moveTo>
                  <a:lnTo>
                    <a:pt x="412" y="408"/>
                  </a:lnTo>
                  <a:lnTo>
                    <a:pt x="0" y="408"/>
                  </a:lnTo>
                  <a:lnTo>
                    <a:pt x="206" y="204"/>
                  </a:lnTo>
                  <a:lnTo>
                    <a:pt x="0" y="0"/>
                  </a:lnTo>
                  <a:lnTo>
                    <a:pt x="412" y="0"/>
                  </a:lnTo>
                  <a:lnTo>
                    <a:pt x="616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F63FCB15-83CA-4E78-8A85-03DDBE40F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4788" y="3321050"/>
              <a:ext cx="241300" cy="301625"/>
            </a:xfrm>
            <a:custGeom>
              <a:avLst/>
              <a:gdLst>
                <a:gd name="T0" fmla="*/ 110 w 152"/>
                <a:gd name="T1" fmla="*/ 54 h 190"/>
                <a:gd name="T2" fmla="*/ 26 w 152"/>
                <a:gd name="T3" fmla="*/ 54 h 190"/>
                <a:gd name="T4" fmla="*/ 26 w 152"/>
                <a:gd name="T5" fmla="*/ 66 h 190"/>
                <a:gd name="T6" fmla="*/ 110 w 152"/>
                <a:gd name="T7" fmla="*/ 66 h 190"/>
                <a:gd name="T8" fmla="*/ 110 w 152"/>
                <a:gd name="T9" fmla="*/ 54 h 190"/>
                <a:gd name="T10" fmla="*/ 110 w 152"/>
                <a:gd name="T11" fmla="*/ 32 h 190"/>
                <a:gd name="T12" fmla="*/ 26 w 152"/>
                <a:gd name="T13" fmla="*/ 32 h 190"/>
                <a:gd name="T14" fmla="*/ 26 w 152"/>
                <a:gd name="T15" fmla="*/ 44 h 190"/>
                <a:gd name="T16" fmla="*/ 110 w 152"/>
                <a:gd name="T17" fmla="*/ 44 h 190"/>
                <a:gd name="T18" fmla="*/ 110 w 152"/>
                <a:gd name="T19" fmla="*/ 32 h 190"/>
                <a:gd name="T20" fmla="*/ 110 w 152"/>
                <a:gd name="T21" fmla="*/ 78 h 190"/>
                <a:gd name="T22" fmla="*/ 26 w 152"/>
                <a:gd name="T23" fmla="*/ 78 h 190"/>
                <a:gd name="T24" fmla="*/ 26 w 152"/>
                <a:gd name="T25" fmla="*/ 90 h 190"/>
                <a:gd name="T26" fmla="*/ 110 w 152"/>
                <a:gd name="T27" fmla="*/ 90 h 190"/>
                <a:gd name="T28" fmla="*/ 110 w 152"/>
                <a:gd name="T29" fmla="*/ 78 h 190"/>
                <a:gd name="T30" fmla="*/ 134 w 152"/>
                <a:gd name="T31" fmla="*/ 16 h 190"/>
                <a:gd name="T32" fmla="*/ 134 w 152"/>
                <a:gd name="T33" fmla="*/ 0 h 190"/>
                <a:gd name="T34" fmla="*/ 0 w 152"/>
                <a:gd name="T35" fmla="*/ 0 h 190"/>
                <a:gd name="T36" fmla="*/ 0 w 152"/>
                <a:gd name="T37" fmla="*/ 174 h 190"/>
                <a:gd name="T38" fmla="*/ 18 w 152"/>
                <a:gd name="T39" fmla="*/ 174 h 190"/>
                <a:gd name="T40" fmla="*/ 18 w 152"/>
                <a:gd name="T41" fmla="*/ 190 h 190"/>
                <a:gd name="T42" fmla="*/ 152 w 152"/>
                <a:gd name="T43" fmla="*/ 190 h 190"/>
                <a:gd name="T44" fmla="*/ 152 w 152"/>
                <a:gd name="T45" fmla="*/ 16 h 190"/>
                <a:gd name="T46" fmla="*/ 134 w 152"/>
                <a:gd name="T47" fmla="*/ 16 h 190"/>
                <a:gd name="T48" fmla="*/ 10 w 152"/>
                <a:gd name="T49" fmla="*/ 164 h 190"/>
                <a:gd name="T50" fmla="*/ 10 w 152"/>
                <a:gd name="T51" fmla="*/ 10 h 190"/>
                <a:gd name="T52" fmla="*/ 126 w 152"/>
                <a:gd name="T53" fmla="*/ 10 h 190"/>
                <a:gd name="T54" fmla="*/ 126 w 152"/>
                <a:gd name="T55" fmla="*/ 124 h 190"/>
                <a:gd name="T56" fmla="*/ 86 w 152"/>
                <a:gd name="T57" fmla="*/ 124 h 190"/>
                <a:gd name="T58" fmla="*/ 86 w 152"/>
                <a:gd name="T59" fmla="*/ 164 h 190"/>
                <a:gd name="T60" fmla="*/ 10 w 152"/>
                <a:gd name="T61" fmla="*/ 164 h 190"/>
                <a:gd name="T62" fmla="*/ 142 w 152"/>
                <a:gd name="T63" fmla="*/ 180 h 190"/>
                <a:gd name="T64" fmla="*/ 26 w 152"/>
                <a:gd name="T65" fmla="*/ 180 h 190"/>
                <a:gd name="T66" fmla="*/ 26 w 152"/>
                <a:gd name="T67" fmla="*/ 174 h 190"/>
                <a:gd name="T68" fmla="*/ 90 w 152"/>
                <a:gd name="T69" fmla="*/ 174 h 190"/>
                <a:gd name="T70" fmla="*/ 134 w 152"/>
                <a:gd name="T71" fmla="*/ 130 h 190"/>
                <a:gd name="T72" fmla="*/ 134 w 152"/>
                <a:gd name="T73" fmla="*/ 26 h 190"/>
                <a:gd name="T74" fmla="*/ 142 w 152"/>
                <a:gd name="T75" fmla="*/ 26 h 190"/>
                <a:gd name="T76" fmla="*/ 142 w 152"/>
                <a:gd name="T77" fmla="*/ 180 h 190"/>
                <a:gd name="T78" fmla="*/ 26 w 152"/>
                <a:gd name="T79" fmla="*/ 114 h 190"/>
                <a:gd name="T80" fmla="*/ 68 w 152"/>
                <a:gd name="T81" fmla="*/ 114 h 190"/>
                <a:gd name="T82" fmla="*/ 68 w 152"/>
                <a:gd name="T83" fmla="*/ 102 h 190"/>
                <a:gd name="T84" fmla="*/ 26 w 152"/>
                <a:gd name="T85" fmla="*/ 102 h 190"/>
                <a:gd name="T86" fmla="*/ 26 w 152"/>
                <a:gd name="T87" fmla="*/ 1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" h="190">
                  <a:moveTo>
                    <a:pt x="110" y="54"/>
                  </a:moveTo>
                  <a:lnTo>
                    <a:pt x="26" y="54"/>
                  </a:lnTo>
                  <a:lnTo>
                    <a:pt x="26" y="66"/>
                  </a:lnTo>
                  <a:lnTo>
                    <a:pt x="110" y="66"/>
                  </a:lnTo>
                  <a:lnTo>
                    <a:pt x="110" y="54"/>
                  </a:lnTo>
                  <a:close/>
                  <a:moveTo>
                    <a:pt x="110" y="32"/>
                  </a:moveTo>
                  <a:lnTo>
                    <a:pt x="26" y="32"/>
                  </a:lnTo>
                  <a:lnTo>
                    <a:pt x="26" y="44"/>
                  </a:lnTo>
                  <a:lnTo>
                    <a:pt x="110" y="44"/>
                  </a:lnTo>
                  <a:lnTo>
                    <a:pt x="110" y="32"/>
                  </a:lnTo>
                  <a:close/>
                  <a:moveTo>
                    <a:pt x="110" y="78"/>
                  </a:moveTo>
                  <a:lnTo>
                    <a:pt x="26" y="78"/>
                  </a:lnTo>
                  <a:lnTo>
                    <a:pt x="26" y="90"/>
                  </a:lnTo>
                  <a:lnTo>
                    <a:pt x="110" y="90"/>
                  </a:lnTo>
                  <a:lnTo>
                    <a:pt x="110" y="78"/>
                  </a:lnTo>
                  <a:close/>
                  <a:moveTo>
                    <a:pt x="134" y="16"/>
                  </a:moveTo>
                  <a:lnTo>
                    <a:pt x="134" y="0"/>
                  </a:lnTo>
                  <a:lnTo>
                    <a:pt x="0" y="0"/>
                  </a:lnTo>
                  <a:lnTo>
                    <a:pt x="0" y="174"/>
                  </a:lnTo>
                  <a:lnTo>
                    <a:pt x="18" y="174"/>
                  </a:lnTo>
                  <a:lnTo>
                    <a:pt x="18" y="190"/>
                  </a:lnTo>
                  <a:lnTo>
                    <a:pt x="152" y="190"/>
                  </a:lnTo>
                  <a:lnTo>
                    <a:pt x="152" y="16"/>
                  </a:lnTo>
                  <a:lnTo>
                    <a:pt x="134" y="16"/>
                  </a:lnTo>
                  <a:close/>
                  <a:moveTo>
                    <a:pt x="10" y="164"/>
                  </a:moveTo>
                  <a:lnTo>
                    <a:pt x="10" y="10"/>
                  </a:lnTo>
                  <a:lnTo>
                    <a:pt x="126" y="10"/>
                  </a:lnTo>
                  <a:lnTo>
                    <a:pt x="126" y="124"/>
                  </a:lnTo>
                  <a:lnTo>
                    <a:pt x="86" y="124"/>
                  </a:lnTo>
                  <a:lnTo>
                    <a:pt x="86" y="164"/>
                  </a:lnTo>
                  <a:lnTo>
                    <a:pt x="10" y="164"/>
                  </a:lnTo>
                  <a:close/>
                  <a:moveTo>
                    <a:pt x="142" y="180"/>
                  </a:moveTo>
                  <a:lnTo>
                    <a:pt x="26" y="180"/>
                  </a:lnTo>
                  <a:lnTo>
                    <a:pt x="26" y="174"/>
                  </a:lnTo>
                  <a:lnTo>
                    <a:pt x="90" y="174"/>
                  </a:lnTo>
                  <a:lnTo>
                    <a:pt x="134" y="130"/>
                  </a:lnTo>
                  <a:lnTo>
                    <a:pt x="134" y="26"/>
                  </a:lnTo>
                  <a:lnTo>
                    <a:pt x="142" y="26"/>
                  </a:lnTo>
                  <a:lnTo>
                    <a:pt x="142" y="180"/>
                  </a:lnTo>
                  <a:close/>
                  <a:moveTo>
                    <a:pt x="26" y="114"/>
                  </a:moveTo>
                  <a:lnTo>
                    <a:pt x="68" y="114"/>
                  </a:lnTo>
                  <a:lnTo>
                    <a:pt x="68" y="102"/>
                  </a:lnTo>
                  <a:lnTo>
                    <a:pt x="26" y="102"/>
                  </a:lnTo>
                  <a:lnTo>
                    <a:pt x="26" y="114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F38B33-29F0-43D2-9A11-AFD645800822}"/>
              </a:ext>
            </a:extLst>
          </p:cNvPr>
          <p:cNvGrpSpPr/>
          <p:nvPr/>
        </p:nvGrpSpPr>
        <p:grpSpPr>
          <a:xfrm>
            <a:off x="5564189" y="3051628"/>
            <a:ext cx="731044" cy="485775"/>
            <a:chOff x="7029451" y="3149600"/>
            <a:chExt cx="974725" cy="6477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6AB792E-0FEC-430E-8050-2404EC58B37B}"/>
                </a:ext>
              </a:extLst>
            </p:cNvPr>
            <p:cNvSpPr/>
            <p:nvPr/>
          </p:nvSpPr>
          <p:spPr bwMode="auto">
            <a:xfrm>
              <a:off x="7029451" y="3149600"/>
              <a:ext cx="974725" cy="647700"/>
            </a:xfrm>
            <a:custGeom>
              <a:avLst/>
              <a:gdLst>
                <a:gd name="T0" fmla="*/ 614 w 614"/>
                <a:gd name="T1" fmla="*/ 204 h 408"/>
                <a:gd name="T2" fmla="*/ 410 w 614"/>
                <a:gd name="T3" fmla="*/ 408 h 408"/>
                <a:gd name="T4" fmla="*/ 0 w 614"/>
                <a:gd name="T5" fmla="*/ 408 h 408"/>
                <a:gd name="T6" fmla="*/ 204 w 614"/>
                <a:gd name="T7" fmla="*/ 204 h 408"/>
                <a:gd name="T8" fmla="*/ 0 w 614"/>
                <a:gd name="T9" fmla="*/ 0 h 408"/>
                <a:gd name="T10" fmla="*/ 410 w 614"/>
                <a:gd name="T11" fmla="*/ 0 h 408"/>
                <a:gd name="T12" fmla="*/ 614 w 614"/>
                <a:gd name="T13" fmla="*/ 20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08">
                  <a:moveTo>
                    <a:pt x="614" y="204"/>
                  </a:moveTo>
                  <a:lnTo>
                    <a:pt x="410" y="408"/>
                  </a:lnTo>
                  <a:lnTo>
                    <a:pt x="0" y="408"/>
                  </a:lnTo>
                  <a:lnTo>
                    <a:pt x="204" y="204"/>
                  </a:lnTo>
                  <a:lnTo>
                    <a:pt x="0" y="0"/>
                  </a:lnTo>
                  <a:lnTo>
                    <a:pt x="410" y="0"/>
                  </a:lnTo>
                  <a:lnTo>
                    <a:pt x="61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9D2DA58-FAE0-469D-825F-CE8443112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48551" y="3321050"/>
              <a:ext cx="301625" cy="298450"/>
            </a:xfrm>
            <a:custGeom>
              <a:avLst/>
              <a:gdLst>
                <a:gd name="T0" fmla="*/ 47 w 95"/>
                <a:gd name="T1" fmla="*/ 66 h 94"/>
                <a:gd name="T2" fmla="*/ 48 w 95"/>
                <a:gd name="T3" fmla="*/ 66 h 94"/>
                <a:gd name="T4" fmla="*/ 55 w 95"/>
                <a:gd name="T5" fmla="*/ 61 h 94"/>
                <a:gd name="T6" fmla="*/ 40 w 95"/>
                <a:gd name="T7" fmla="*/ 61 h 94"/>
                <a:gd name="T8" fmla="*/ 47 w 95"/>
                <a:gd name="T9" fmla="*/ 66 h 94"/>
                <a:gd name="T10" fmla="*/ 33 w 95"/>
                <a:gd name="T11" fmla="*/ 57 h 94"/>
                <a:gd name="T12" fmla="*/ 61 w 95"/>
                <a:gd name="T13" fmla="*/ 57 h 94"/>
                <a:gd name="T14" fmla="*/ 68 w 95"/>
                <a:gd name="T15" fmla="*/ 52 h 94"/>
                <a:gd name="T16" fmla="*/ 27 w 95"/>
                <a:gd name="T17" fmla="*/ 52 h 94"/>
                <a:gd name="T18" fmla="*/ 33 w 95"/>
                <a:gd name="T19" fmla="*/ 57 h 94"/>
                <a:gd name="T20" fmla="*/ 19 w 95"/>
                <a:gd name="T21" fmla="*/ 47 h 94"/>
                <a:gd name="T22" fmla="*/ 20 w 95"/>
                <a:gd name="T23" fmla="*/ 48 h 94"/>
                <a:gd name="T24" fmla="*/ 75 w 95"/>
                <a:gd name="T25" fmla="*/ 48 h 94"/>
                <a:gd name="T26" fmla="*/ 76 w 95"/>
                <a:gd name="T27" fmla="*/ 47 h 94"/>
                <a:gd name="T28" fmla="*/ 76 w 95"/>
                <a:gd name="T29" fmla="*/ 43 h 94"/>
                <a:gd name="T30" fmla="*/ 19 w 95"/>
                <a:gd name="T31" fmla="*/ 43 h 94"/>
                <a:gd name="T32" fmla="*/ 19 w 95"/>
                <a:gd name="T33" fmla="*/ 47 h 94"/>
                <a:gd name="T34" fmla="*/ 92 w 95"/>
                <a:gd name="T35" fmla="*/ 30 h 94"/>
                <a:gd name="T36" fmla="*/ 51 w 95"/>
                <a:gd name="T37" fmla="*/ 2 h 94"/>
                <a:gd name="T38" fmla="*/ 44 w 95"/>
                <a:gd name="T39" fmla="*/ 2 h 94"/>
                <a:gd name="T40" fmla="*/ 3 w 95"/>
                <a:gd name="T41" fmla="*/ 30 h 94"/>
                <a:gd name="T42" fmla="*/ 0 w 95"/>
                <a:gd name="T43" fmla="*/ 35 h 94"/>
                <a:gd name="T44" fmla="*/ 0 w 95"/>
                <a:gd name="T45" fmla="*/ 88 h 94"/>
                <a:gd name="T46" fmla="*/ 6 w 95"/>
                <a:gd name="T47" fmla="*/ 94 h 94"/>
                <a:gd name="T48" fmla="*/ 89 w 95"/>
                <a:gd name="T49" fmla="*/ 94 h 94"/>
                <a:gd name="T50" fmla="*/ 95 w 95"/>
                <a:gd name="T51" fmla="*/ 88 h 94"/>
                <a:gd name="T52" fmla="*/ 95 w 95"/>
                <a:gd name="T53" fmla="*/ 35 h 94"/>
                <a:gd name="T54" fmla="*/ 92 w 95"/>
                <a:gd name="T55" fmla="*/ 30 h 94"/>
                <a:gd name="T56" fmla="*/ 89 w 95"/>
                <a:gd name="T57" fmla="*/ 43 h 94"/>
                <a:gd name="T58" fmla="*/ 47 w 95"/>
                <a:gd name="T59" fmla="*/ 71 h 94"/>
                <a:gd name="T60" fmla="*/ 6 w 95"/>
                <a:gd name="T61" fmla="*/ 43 h 94"/>
                <a:gd name="T62" fmla="*/ 6 w 95"/>
                <a:gd name="T63" fmla="*/ 38 h 94"/>
                <a:gd name="T64" fmla="*/ 9 w 95"/>
                <a:gd name="T65" fmla="*/ 35 h 94"/>
                <a:gd name="T66" fmla="*/ 86 w 95"/>
                <a:gd name="T67" fmla="*/ 35 h 94"/>
                <a:gd name="T68" fmla="*/ 89 w 95"/>
                <a:gd name="T69" fmla="*/ 38 h 94"/>
                <a:gd name="T70" fmla="*/ 89 w 95"/>
                <a:gd name="T71" fmla="*/ 4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5" h="94">
                  <a:moveTo>
                    <a:pt x="47" y="66"/>
                  </a:moveTo>
                  <a:cubicBezTo>
                    <a:pt x="48" y="66"/>
                    <a:pt x="48" y="66"/>
                    <a:pt x="48" y="66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40" y="61"/>
                    <a:pt x="40" y="61"/>
                    <a:pt x="40" y="61"/>
                  </a:cubicBezTo>
                  <a:lnTo>
                    <a:pt x="47" y="66"/>
                  </a:lnTo>
                  <a:close/>
                  <a:moveTo>
                    <a:pt x="33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33" y="57"/>
                  </a:lnTo>
                  <a:close/>
                  <a:moveTo>
                    <a:pt x="19" y="47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19" y="43"/>
                    <a:pt x="19" y="43"/>
                    <a:pt x="19" y="43"/>
                  </a:cubicBezTo>
                  <a:lnTo>
                    <a:pt x="19" y="47"/>
                  </a:lnTo>
                  <a:close/>
                  <a:moveTo>
                    <a:pt x="92" y="30"/>
                  </a:moveTo>
                  <a:cubicBezTo>
                    <a:pt x="51" y="2"/>
                    <a:pt x="51" y="2"/>
                    <a:pt x="51" y="2"/>
                  </a:cubicBezTo>
                  <a:cubicBezTo>
                    <a:pt x="49" y="0"/>
                    <a:pt x="46" y="0"/>
                    <a:pt x="44" y="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5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4"/>
                    <a:pt x="6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92" y="94"/>
                    <a:pt x="95" y="92"/>
                    <a:pt x="95" y="88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3"/>
                    <a:pt x="94" y="31"/>
                    <a:pt x="92" y="30"/>
                  </a:cubicBezTo>
                  <a:close/>
                  <a:moveTo>
                    <a:pt x="89" y="43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6"/>
                    <a:pt x="7" y="35"/>
                    <a:pt x="9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7" y="35"/>
                    <a:pt x="89" y="36"/>
                    <a:pt x="89" y="38"/>
                  </a:cubicBezTo>
                  <a:lnTo>
                    <a:pt x="89" y="43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6716B2-F111-48F1-9E8D-AD9621838F73}"/>
              </a:ext>
            </a:extLst>
          </p:cNvPr>
          <p:cNvGrpSpPr/>
          <p:nvPr/>
        </p:nvGrpSpPr>
        <p:grpSpPr>
          <a:xfrm>
            <a:off x="4385470" y="3051628"/>
            <a:ext cx="731044" cy="485775"/>
            <a:chOff x="5457826" y="3149600"/>
            <a:chExt cx="974725" cy="647700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F21F331-6B43-4C6D-8C5E-610DCB5FDEF5}"/>
                </a:ext>
              </a:extLst>
            </p:cNvPr>
            <p:cNvSpPr/>
            <p:nvPr/>
          </p:nvSpPr>
          <p:spPr bwMode="auto">
            <a:xfrm>
              <a:off x="5457826" y="3149600"/>
              <a:ext cx="974725" cy="647700"/>
            </a:xfrm>
            <a:custGeom>
              <a:avLst/>
              <a:gdLst>
                <a:gd name="T0" fmla="*/ 614 w 614"/>
                <a:gd name="T1" fmla="*/ 204 h 408"/>
                <a:gd name="T2" fmla="*/ 410 w 614"/>
                <a:gd name="T3" fmla="*/ 408 h 408"/>
                <a:gd name="T4" fmla="*/ 0 w 614"/>
                <a:gd name="T5" fmla="*/ 408 h 408"/>
                <a:gd name="T6" fmla="*/ 204 w 614"/>
                <a:gd name="T7" fmla="*/ 204 h 408"/>
                <a:gd name="T8" fmla="*/ 0 w 614"/>
                <a:gd name="T9" fmla="*/ 0 h 408"/>
                <a:gd name="T10" fmla="*/ 410 w 614"/>
                <a:gd name="T11" fmla="*/ 0 h 408"/>
                <a:gd name="T12" fmla="*/ 614 w 614"/>
                <a:gd name="T13" fmla="*/ 204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4" h="408">
                  <a:moveTo>
                    <a:pt x="614" y="204"/>
                  </a:moveTo>
                  <a:lnTo>
                    <a:pt x="410" y="408"/>
                  </a:lnTo>
                  <a:lnTo>
                    <a:pt x="0" y="408"/>
                  </a:lnTo>
                  <a:lnTo>
                    <a:pt x="204" y="204"/>
                  </a:lnTo>
                  <a:lnTo>
                    <a:pt x="0" y="0"/>
                  </a:lnTo>
                  <a:lnTo>
                    <a:pt x="410" y="0"/>
                  </a:lnTo>
                  <a:lnTo>
                    <a:pt x="61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D1EB961-CC37-4901-B8B2-9F669FE1F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3276" y="3308350"/>
              <a:ext cx="292100" cy="327025"/>
            </a:xfrm>
            <a:custGeom>
              <a:avLst/>
              <a:gdLst>
                <a:gd name="T0" fmla="*/ 50 w 92"/>
                <a:gd name="T1" fmla="*/ 57 h 103"/>
                <a:gd name="T2" fmla="*/ 50 w 92"/>
                <a:gd name="T3" fmla="*/ 57 h 103"/>
                <a:gd name="T4" fmla="*/ 50 w 92"/>
                <a:gd name="T5" fmla="*/ 36 h 103"/>
                <a:gd name="T6" fmla="*/ 46 w 92"/>
                <a:gd name="T7" fmla="*/ 32 h 103"/>
                <a:gd name="T8" fmla="*/ 42 w 92"/>
                <a:gd name="T9" fmla="*/ 36 h 103"/>
                <a:gd name="T10" fmla="*/ 42 w 92"/>
                <a:gd name="T11" fmla="*/ 57 h 103"/>
                <a:gd name="T12" fmla="*/ 46 w 92"/>
                <a:gd name="T13" fmla="*/ 61 h 103"/>
                <a:gd name="T14" fmla="*/ 47 w 92"/>
                <a:gd name="T15" fmla="*/ 61 h 103"/>
                <a:gd name="T16" fmla="*/ 65 w 92"/>
                <a:gd name="T17" fmla="*/ 79 h 103"/>
                <a:gd name="T18" fmla="*/ 67 w 92"/>
                <a:gd name="T19" fmla="*/ 80 h 103"/>
                <a:gd name="T20" fmla="*/ 69 w 92"/>
                <a:gd name="T21" fmla="*/ 79 h 103"/>
                <a:gd name="T22" fmla="*/ 69 w 92"/>
                <a:gd name="T23" fmla="*/ 76 h 103"/>
                <a:gd name="T24" fmla="*/ 50 w 92"/>
                <a:gd name="T25" fmla="*/ 57 h 103"/>
                <a:gd name="T26" fmla="*/ 75 w 92"/>
                <a:gd name="T27" fmla="*/ 21 h 103"/>
                <a:gd name="T28" fmla="*/ 78 w 92"/>
                <a:gd name="T29" fmla="*/ 16 h 103"/>
                <a:gd name="T30" fmla="*/ 79 w 92"/>
                <a:gd name="T31" fmla="*/ 17 h 103"/>
                <a:gd name="T32" fmla="*/ 81 w 92"/>
                <a:gd name="T33" fmla="*/ 17 h 103"/>
                <a:gd name="T34" fmla="*/ 83 w 92"/>
                <a:gd name="T35" fmla="*/ 16 h 103"/>
                <a:gd name="T36" fmla="*/ 84 w 92"/>
                <a:gd name="T37" fmla="*/ 12 h 103"/>
                <a:gd name="T38" fmla="*/ 83 w 92"/>
                <a:gd name="T39" fmla="*/ 8 h 103"/>
                <a:gd name="T40" fmla="*/ 71 w 92"/>
                <a:gd name="T41" fmla="*/ 1 h 103"/>
                <a:gd name="T42" fmla="*/ 67 w 92"/>
                <a:gd name="T43" fmla="*/ 2 h 103"/>
                <a:gd name="T44" fmla="*/ 65 w 92"/>
                <a:gd name="T45" fmla="*/ 5 h 103"/>
                <a:gd name="T46" fmla="*/ 64 w 92"/>
                <a:gd name="T47" fmla="*/ 7 h 103"/>
                <a:gd name="T48" fmla="*/ 66 w 92"/>
                <a:gd name="T49" fmla="*/ 9 h 103"/>
                <a:gd name="T50" fmla="*/ 67 w 92"/>
                <a:gd name="T51" fmla="*/ 10 h 103"/>
                <a:gd name="T52" fmla="*/ 64 w 92"/>
                <a:gd name="T53" fmla="*/ 14 h 103"/>
                <a:gd name="T54" fmla="*/ 46 w 92"/>
                <a:gd name="T55" fmla="*/ 11 h 103"/>
                <a:gd name="T56" fmla="*/ 29 w 92"/>
                <a:gd name="T57" fmla="*/ 14 h 103"/>
                <a:gd name="T58" fmla="*/ 26 w 92"/>
                <a:gd name="T59" fmla="*/ 10 h 103"/>
                <a:gd name="T60" fmla="*/ 27 w 92"/>
                <a:gd name="T61" fmla="*/ 9 h 103"/>
                <a:gd name="T62" fmla="*/ 28 w 92"/>
                <a:gd name="T63" fmla="*/ 7 h 103"/>
                <a:gd name="T64" fmla="*/ 28 w 92"/>
                <a:gd name="T65" fmla="*/ 5 h 103"/>
                <a:gd name="T66" fmla="*/ 26 w 92"/>
                <a:gd name="T67" fmla="*/ 2 h 103"/>
                <a:gd name="T68" fmla="*/ 22 w 92"/>
                <a:gd name="T69" fmla="*/ 1 h 103"/>
                <a:gd name="T70" fmla="*/ 9 w 92"/>
                <a:gd name="T71" fmla="*/ 8 h 103"/>
                <a:gd name="T72" fmla="*/ 8 w 92"/>
                <a:gd name="T73" fmla="*/ 12 h 103"/>
                <a:gd name="T74" fmla="*/ 10 w 92"/>
                <a:gd name="T75" fmla="*/ 16 h 103"/>
                <a:gd name="T76" fmla="*/ 12 w 92"/>
                <a:gd name="T77" fmla="*/ 17 h 103"/>
                <a:gd name="T78" fmla="*/ 14 w 92"/>
                <a:gd name="T79" fmla="*/ 17 h 103"/>
                <a:gd name="T80" fmla="*/ 15 w 92"/>
                <a:gd name="T81" fmla="*/ 16 h 103"/>
                <a:gd name="T82" fmla="*/ 18 w 92"/>
                <a:gd name="T83" fmla="*/ 21 h 103"/>
                <a:gd name="T84" fmla="*/ 0 w 92"/>
                <a:gd name="T85" fmla="*/ 57 h 103"/>
                <a:gd name="T86" fmla="*/ 46 w 92"/>
                <a:gd name="T87" fmla="*/ 103 h 103"/>
                <a:gd name="T88" fmla="*/ 92 w 92"/>
                <a:gd name="T89" fmla="*/ 57 h 103"/>
                <a:gd name="T90" fmla="*/ 75 w 92"/>
                <a:gd name="T91" fmla="*/ 21 h 103"/>
                <a:gd name="T92" fmla="*/ 46 w 92"/>
                <a:gd name="T93" fmla="*/ 94 h 103"/>
                <a:gd name="T94" fmla="*/ 9 w 92"/>
                <a:gd name="T95" fmla="*/ 57 h 103"/>
                <a:gd name="T96" fmla="*/ 46 w 92"/>
                <a:gd name="T97" fmla="*/ 19 h 103"/>
                <a:gd name="T98" fmla="*/ 84 w 92"/>
                <a:gd name="T99" fmla="*/ 57 h 103"/>
                <a:gd name="T100" fmla="*/ 46 w 92"/>
                <a:gd name="T101" fmla="*/ 9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3">
                  <a:moveTo>
                    <a:pt x="50" y="57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4"/>
                    <a:pt x="49" y="32"/>
                    <a:pt x="46" y="32"/>
                  </a:cubicBezTo>
                  <a:cubicBezTo>
                    <a:pt x="44" y="32"/>
                    <a:pt x="42" y="34"/>
                    <a:pt x="42" y="36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59"/>
                    <a:pt x="44" y="61"/>
                    <a:pt x="46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6" y="80"/>
                    <a:pt x="66" y="80"/>
                    <a:pt x="67" y="80"/>
                  </a:cubicBezTo>
                  <a:cubicBezTo>
                    <a:pt x="68" y="80"/>
                    <a:pt x="68" y="80"/>
                    <a:pt x="69" y="79"/>
                  </a:cubicBezTo>
                  <a:cubicBezTo>
                    <a:pt x="70" y="78"/>
                    <a:pt x="70" y="77"/>
                    <a:pt x="69" y="76"/>
                  </a:cubicBezTo>
                  <a:lnTo>
                    <a:pt x="50" y="57"/>
                  </a:lnTo>
                  <a:close/>
                  <a:moveTo>
                    <a:pt x="75" y="21"/>
                  </a:move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7"/>
                    <a:pt x="80" y="17"/>
                    <a:pt x="81" y="17"/>
                  </a:cubicBezTo>
                  <a:cubicBezTo>
                    <a:pt x="82" y="17"/>
                    <a:pt x="82" y="16"/>
                    <a:pt x="83" y="1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5" y="11"/>
                    <a:pt x="85" y="9"/>
                    <a:pt x="83" y="8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7" y="0"/>
                    <a:pt x="67" y="2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7"/>
                    <a:pt x="64" y="7"/>
                  </a:cubicBezTo>
                  <a:cubicBezTo>
                    <a:pt x="65" y="8"/>
                    <a:pt x="65" y="9"/>
                    <a:pt x="66" y="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59" y="12"/>
                    <a:pt x="53" y="11"/>
                    <a:pt x="46" y="11"/>
                  </a:cubicBezTo>
                  <a:cubicBezTo>
                    <a:pt x="40" y="11"/>
                    <a:pt x="34" y="12"/>
                    <a:pt x="29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8"/>
                    <a:pt x="28" y="7"/>
                  </a:cubicBezTo>
                  <a:cubicBezTo>
                    <a:pt x="29" y="7"/>
                    <a:pt x="28" y="6"/>
                    <a:pt x="28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0"/>
                    <a:pt x="24" y="0"/>
                    <a:pt x="22" y="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11"/>
                    <a:pt x="8" y="1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7"/>
                    <a:pt x="12" y="17"/>
                  </a:cubicBezTo>
                  <a:cubicBezTo>
                    <a:pt x="13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7" y="29"/>
                    <a:pt x="0" y="42"/>
                    <a:pt x="0" y="57"/>
                  </a:cubicBezTo>
                  <a:cubicBezTo>
                    <a:pt x="0" y="82"/>
                    <a:pt x="21" y="103"/>
                    <a:pt x="46" y="103"/>
                  </a:cubicBezTo>
                  <a:cubicBezTo>
                    <a:pt x="72" y="103"/>
                    <a:pt x="92" y="82"/>
                    <a:pt x="92" y="57"/>
                  </a:cubicBezTo>
                  <a:cubicBezTo>
                    <a:pt x="92" y="42"/>
                    <a:pt x="86" y="29"/>
                    <a:pt x="75" y="21"/>
                  </a:cubicBezTo>
                  <a:close/>
                  <a:moveTo>
                    <a:pt x="46" y="94"/>
                  </a:moveTo>
                  <a:cubicBezTo>
                    <a:pt x="26" y="94"/>
                    <a:pt x="9" y="77"/>
                    <a:pt x="9" y="57"/>
                  </a:cubicBezTo>
                  <a:cubicBezTo>
                    <a:pt x="9" y="36"/>
                    <a:pt x="26" y="19"/>
                    <a:pt x="46" y="19"/>
                  </a:cubicBezTo>
                  <a:cubicBezTo>
                    <a:pt x="67" y="19"/>
                    <a:pt x="84" y="36"/>
                    <a:pt x="84" y="57"/>
                  </a:cubicBezTo>
                  <a:cubicBezTo>
                    <a:pt x="84" y="77"/>
                    <a:pt x="67" y="94"/>
                    <a:pt x="46" y="94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1186433C-D39C-45C3-882A-E3A4BF747FAF}"/>
              </a:ext>
            </a:extLst>
          </p:cNvPr>
          <p:cNvSpPr>
            <a:spLocks noEditPoints="1"/>
          </p:cNvSpPr>
          <p:nvPr/>
        </p:nvSpPr>
        <p:spPr bwMode="auto">
          <a:xfrm>
            <a:off x="2319735" y="3042104"/>
            <a:ext cx="521494" cy="759619"/>
          </a:xfrm>
          <a:custGeom>
            <a:avLst/>
            <a:gdLst>
              <a:gd name="T0" fmla="*/ 102 w 219"/>
              <a:gd name="T1" fmla="*/ 223 h 319"/>
              <a:gd name="T2" fmla="*/ 99 w 219"/>
              <a:gd name="T3" fmla="*/ 216 h 319"/>
              <a:gd name="T4" fmla="*/ 113 w 219"/>
              <a:gd name="T5" fmla="*/ 212 h 319"/>
              <a:gd name="T6" fmla="*/ 110 w 219"/>
              <a:gd name="T7" fmla="*/ 205 h 319"/>
              <a:gd name="T8" fmla="*/ 90 w 219"/>
              <a:gd name="T9" fmla="*/ 234 h 319"/>
              <a:gd name="T10" fmla="*/ 87 w 219"/>
              <a:gd name="T11" fmla="*/ 228 h 319"/>
              <a:gd name="T12" fmla="*/ 125 w 219"/>
              <a:gd name="T13" fmla="*/ 19 h 319"/>
              <a:gd name="T14" fmla="*/ 122 w 219"/>
              <a:gd name="T15" fmla="*/ 13 h 319"/>
              <a:gd name="T16" fmla="*/ 114 w 219"/>
              <a:gd name="T17" fmla="*/ 8 h 319"/>
              <a:gd name="T18" fmla="*/ 111 w 219"/>
              <a:gd name="T19" fmla="*/ 1 h 319"/>
              <a:gd name="T20" fmla="*/ 79 w 219"/>
              <a:gd name="T21" fmla="*/ 246 h 319"/>
              <a:gd name="T22" fmla="*/ 76 w 219"/>
              <a:gd name="T23" fmla="*/ 239 h 319"/>
              <a:gd name="T24" fmla="*/ 124 w 219"/>
              <a:gd name="T25" fmla="*/ 201 h 319"/>
              <a:gd name="T26" fmla="*/ 121 w 219"/>
              <a:gd name="T27" fmla="*/ 194 h 319"/>
              <a:gd name="T28" fmla="*/ 68 w 219"/>
              <a:gd name="T29" fmla="*/ 257 h 319"/>
              <a:gd name="T30" fmla="*/ 65 w 219"/>
              <a:gd name="T31" fmla="*/ 250 h 319"/>
              <a:gd name="T32" fmla="*/ 22 w 219"/>
              <a:gd name="T33" fmla="*/ 302 h 319"/>
              <a:gd name="T34" fmla="*/ 20 w 219"/>
              <a:gd name="T35" fmla="*/ 296 h 319"/>
              <a:gd name="T36" fmla="*/ 136 w 219"/>
              <a:gd name="T37" fmla="*/ 189 h 319"/>
              <a:gd name="T38" fmla="*/ 133 w 219"/>
              <a:gd name="T39" fmla="*/ 182 h 319"/>
              <a:gd name="T40" fmla="*/ 10 w 219"/>
              <a:gd name="T41" fmla="*/ 319 h 319"/>
              <a:gd name="T42" fmla="*/ 31 w 219"/>
              <a:gd name="T43" fmla="*/ 284 h 319"/>
              <a:gd name="T44" fmla="*/ 37 w 219"/>
              <a:gd name="T45" fmla="*/ 290 h 319"/>
              <a:gd name="T46" fmla="*/ 54 w 219"/>
              <a:gd name="T47" fmla="*/ 262 h 319"/>
              <a:gd name="T48" fmla="*/ 59 w 219"/>
              <a:gd name="T49" fmla="*/ 267 h 319"/>
              <a:gd name="T50" fmla="*/ 42 w 219"/>
              <a:gd name="T51" fmla="*/ 273 h 319"/>
              <a:gd name="T52" fmla="*/ 48 w 219"/>
              <a:gd name="T53" fmla="*/ 279 h 319"/>
              <a:gd name="T54" fmla="*/ 145 w 219"/>
              <a:gd name="T55" fmla="*/ 35 h 319"/>
              <a:gd name="T56" fmla="*/ 150 w 219"/>
              <a:gd name="T57" fmla="*/ 41 h 319"/>
              <a:gd name="T58" fmla="*/ 189 w 219"/>
              <a:gd name="T59" fmla="*/ 126 h 319"/>
              <a:gd name="T60" fmla="*/ 195 w 219"/>
              <a:gd name="T61" fmla="*/ 131 h 319"/>
              <a:gd name="T62" fmla="*/ 190 w 219"/>
              <a:gd name="T63" fmla="*/ 81 h 319"/>
              <a:gd name="T64" fmla="*/ 196 w 219"/>
              <a:gd name="T65" fmla="*/ 86 h 319"/>
              <a:gd name="T66" fmla="*/ 179 w 219"/>
              <a:gd name="T67" fmla="*/ 69 h 319"/>
              <a:gd name="T68" fmla="*/ 184 w 219"/>
              <a:gd name="T69" fmla="*/ 75 h 319"/>
              <a:gd name="T70" fmla="*/ 178 w 219"/>
              <a:gd name="T71" fmla="*/ 137 h 319"/>
              <a:gd name="T72" fmla="*/ 184 w 219"/>
              <a:gd name="T73" fmla="*/ 143 h 319"/>
              <a:gd name="T74" fmla="*/ 201 w 219"/>
              <a:gd name="T75" fmla="*/ 114 h 319"/>
              <a:gd name="T76" fmla="*/ 206 w 219"/>
              <a:gd name="T77" fmla="*/ 120 h 319"/>
              <a:gd name="T78" fmla="*/ 201 w 219"/>
              <a:gd name="T79" fmla="*/ 92 h 319"/>
              <a:gd name="T80" fmla="*/ 207 w 219"/>
              <a:gd name="T81" fmla="*/ 97 h 319"/>
              <a:gd name="T82" fmla="*/ 167 w 219"/>
              <a:gd name="T83" fmla="*/ 148 h 319"/>
              <a:gd name="T84" fmla="*/ 172 w 219"/>
              <a:gd name="T85" fmla="*/ 154 h 319"/>
              <a:gd name="T86" fmla="*/ 218 w 219"/>
              <a:gd name="T87" fmla="*/ 103 h 319"/>
              <a:gd name="T88" fmla="*/ 215 w 219"/>
              <a:gd name="T89" fmla="*/ 110 h 319"/>
              <a:gd name="T90" fmla="*/ 155 w 219"/>
              <a:gd name="T91" fmla="*/ 160 h 319"/>
              <a:gd name="T92" fmla="*/ 161 w 219"/>
              <a:gd name="T93" fmla="*/ 165 h 319"/>
              <a:gd name="T94" fmla="*/ 144 w 219"/>
              <a:gd name="T95" fmla="*/ 171 h 319"/>
              <a:gd name="T96" fmla="*/ 150 w 219"/>
              <a:gd name="T97" fmla="*/ 177 h 319"/>
              <a:gd name="T98" fmla="*/ 167 w 219"/>
              <a:gd name="T99" fmla="*/ 58 h 319"/>
              <a:gd name="T100" fmla="*/ 173 w 219"/>
              <a:gd name="T101" fmla="*/ 64 h 319"/>
              <a:gd name="T102" fmla="*/ 133 w 219"/>
              <a:gd name="T103" fmla="*/ 24 h 319"/>
              <a:gd name="T104" fmla="*/ 139 w 219"/>
              <a:gd name="T105" fmla="*/ 30 h 319"/>
              <a:gd name="T106" fmla="*/ 156 w 219"/>
              <a:gd name="T107" fmla="*/ 47 h 319"/>
              <a:gd name="T108" fmla="*/ 162 w 219"/>
              <a:gd name="T109" fmla="*/ 52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9" h="319">
                <a:moveTo>
                  <a:pt x="99" y="216"/>
                </a:moveTo>
                <a:cubicBezTo>
                  <a:pt x="97" y="218"/>
                  <a:pt x="97" y="220"/>
                  <a:pt x="99" y="222"/>
                </a:cubicBezTo>
                <a:cubicBezTo>
                  <a:pt x="100" y="223"/>
                  <a:pt x="101" y="223"/>
                  <a:pt x="102" y="223"/>
                </a:cubicBezTo>
                <a:cubicBezTo>
                  <a:pt x="103" y="223"/>
                  <a:pt x="104" y="223"/>
                  <a:pt x="104" y="222"/>
                </a:cubicBezTo>
                <a:cubicBezTo>
                  <a:pt x="106" y="220"/>
                  <a:pt x="106" y="218"/>
                  <a:pt x="104" y="216"/>
                </a:cubicBezTo>
                <a:cubicBezTo>
                  <a:pt x="103" y="215"/>
                  <a:pt x="100" y="215"/>
                  <a:pt x="99" y="216"/>
                </a:cubicBezTo>
                <a:close/>
                <a:moveTo>
                  <a:pt x="110" y="205"/>
                </a:moveTo>
                <a:cubicBezTo>
                  <a:pt x="109" y="207"/>
                  <a:pt x="109" y="209"/>
                  <a:pt x="110" y="211"/>
                </a:cubicBezTo>
                <a:cubicBezTo>
                  <a:pt x="111" y="211"/>
                  <a:pt x="112" y="212"/>
                  <a:pt x="113" y="212"/>
                </a:cubicBezTo>
                <a:cubicBezTo>
                  <a:pt x="114" y="212"/>
                  <a:pt x="115" y="211"/>
                  <a:pt x="116" y="211"/>
                </a:cubicBezTo>
                <a:cubicBezTo>
                  <a:pt x="117" y="209"/>
                  <a:pt x="117" y="207"/>
                  <a:pt x="116" y="205"/>
                </a:cubicBezTo>
                <a:cubicBezTo>
                  <a:pt x="114" y="203"/>
                  <a:pt x="112" y="203"/>
                  <a:pt x="110" y="205"/>
                </a:cubicBezTo>
                <a:close/>
                <a:moveTo>
                  <a:pt x="87" y="228"/>
                </a:moveTo>
                <a:cubicBezTo>
                  <a:pt x="86" y="229"/>
                  <a:pt x="86" y="232"/>
                  <a:pt x="87" y="233"/>
                </a:cubicBezTo>
                <a:cubicBezTo>
                  <a:pt x="88" y="234"/>
                  <a:pt x="89" y="234"/>
                  <a:pt x="90" y="234"/>
                </a:cubicBezTo>
                <a:cubicBezTo>
                  <a:pt x="91" y="234"/>
                  <a:pt x="92" y="234"/>
                  <a:pt x="93" y="233"/>
                </a:cubicBezTo>
                <a:cubicBezTo>
                  <a:pt x="95" y="232"/>
                  <a:pt x="95" y="229"/>
                  <a:pt x="93" y="228"/>
                </a:cubicBezTo>
                <a:cubicBezTo>
                  <a:pt x="92" y="226"/>
                  <a:pt x="89" y="226"/>
                  <a:pt x="87" y="228"/>
                </a:cubicBezTo>
                <a:close/>
                <a:moveTo>
                  <a:pt x="122" y="13"/>
                </a:moveTo>
                <a:cubicBezTo>
                  <a:pt x="121" y="14"/>
                  <a:pt x="121" y="17"/>
                  <a:pt x="122" y="18"/>
                </a:cubicBezTo>
                <a:cubicBezTo>
                  <a:pt x="123" y="19"/>
                  <a:pt x="124" y="19"/>
                  <a:pt x="125" y="19"/>
                </a:cubicBezTo>
                <a:cubicBezTo>
                  <a:pt x="126" y="19"/>
                  <a:pt x="127" y="19"/>
                  <a:pt x="128" y="18"/>
                </a:cubicBezTo>
                <a:cubicBezTo>
                  <a:pt x="129" y="17"/>
                  <a:pt x="129" y="14"/>
                  <a:pt x="128" y="13"/>
                </a:cubicBezTo>
                <a:cubicBezTo>
                  <a:pt x="126" y="11"/>
                  <a:pt x="124" y="11"/>
                  <a:pt x="122" y="13"/>
                </a:cubicBezTo>
                <a:close/>
                <a:moveTo>
                  <a:pt x="111" y="1"/>
                </a:moveTo>
                <a:cubicBezTo>
                  <a:pt x="109" y="3"/>
                  <a:pt x="109" y="5"/>
                  <a:pt x="111" y="7"/>
                </a:cubicBezTo>
                <a:cubicBezTo>
                  <a:pt x="112" y="8"/>
                  <a:pt x="113" y="8"/>
                  <a:pt x="114" y="8"/>
                </a:cubicBezTo>
                <a:cubicBezTo>
                  <a:pt x="115" y="8"/>
                  <a:pt x="116" y="8"/>
                  <a:pt x="116" y="7"/>
                </a:cubicBezTo>
                <a:cubicBezTo>
                  <a:pt x="118" y="5"/>
                  <a:pt x="118" y="3"/>
                  <a:pt x="116" y="1"/>
                </a:cubicBezTo>
                <a:cubicBezTo>
                  <a:pt x="115" y="0"/>
                  <a:pt x="112" y="0"/>
                  <a:pt x="111" y="1"/>
                </a:cubicBezTo>
                <a:close/>
                <a:moveTo>
                  <a:pt x="76" y="239"/>
                </a:moveTo>
                <a:cubicBezTo>
                  <a:pt x="75" y="241"/>
                  <a:pt x="75" y="243"/>
                  <a:pt x="76" y="245"/>
                </a:cubicBezTo>
                <a:cubicBezTo>
                  <a:pt x="77" y="245"/>
                  <a:pt x="78" y="246"/>
                  <a:pt x="79" y="246"/>
                </a:cubicBezTo>
                <a:cubicBezTo>
                  <a:pt x="80" y="246"/>
                  <a:pt x="81" y="245"/>
                  <a:pt x="82" y="245"/>
                </a:cubicBezTo>
                <a:cubicBezTo>
                  <a:pt x="83" y="243"/>
                  <a:pt x="83" y="241"/>
                  <a:pt x="82" y="239"/>
                </a:cubicBezTo>
                <a:cubicBezTo>
                  <a:pt x="80" y="237"/>
                  <a:pt x="78" y="237"/>
                  <a:pt x="76" y="239"/>
                </a:cubicBezTo>
                <a:close/>
                <a:moveTo>
                  <a:pt x="121" y="194"/>
                </a:moveTo>
                <a:cubicBezTo>
                  <a:pt x="120" y="195"/>
                  <a:pt x="120" y="198"/>
                  <a:pt x="121" y="199"/>
                </a:cubicBezTo>
                <a:cubicBezTo>
                  <a:pt x="122" y="200"/>
                  <a:pt x="123" y="201"/>
                  <a:pt x="124" y="201"/>
                </a:cubicBezTo>
                <a:cubicBezTo>
                  <a:pt x="125" y="201"/>
                  <a:pt x="126" y="200"/>
                  <a:pt x="127" y="199"/>
                </a:cubicBezTo>
                <a:cubicBezTo>
                  <a:pt x="129" y="198"/>
                  <a:pt x="129" y="195"/>
                  <a:pt x="127" y="194"/>
                </a:cubicBezTo>
                <a:cubicBezTo>
                  <a:pt x="125" y="192"/>
                  <a:pt x="123" y="192"/>
                  <a:pt x="121" y="194"/>
                </a:cubicBezTo>
                <a:close/>
                <a:moveTo>
                  <a:pt x="65" y="250"/>
                </a:moveTo>
                <a:cubicBezTo>
                  <a:pt x="63" y="252"/>
                  <a:pt x="63" y="254"/>
                  <a:pt x="65" y="256"/>
                </a:cubicBezTo>
                <a:cubicBezTo>
                  <a:pt x="66" y="257"/>
                  <a:pt x="67" y="257"/>
                  <a:pt x="68" y="257"/>
                </a:cubicBezTo>
                <a:cubicBezTo>
                  <a:pt x="69" y="257"/>
                  <a:pt x="70" y="257"/>
                  <a:pt x="70" y="256"/>
                </a:cubicBezTo>
                <a:cubicBezTo>
                  <a:pt x="72" y="254"/>
                  <a:pt x="72" y="252"/>
                  <a:pt x="70" y="250"/>
                </a:cubicBezTo>
                <a:cubicBezTo>
                  <a:pt x="69" y="249"/>
                  <a:pt x="66" y="249"/>
                  <a:pt x="65" y="250"/>
                </a:cubicBezTo>
                <a:close/>
                <a:moveTo>
                  <a:pt x="20" y="296"/>
                </a:moveTo>
                <a:cubicBezTo>
                  <a:pt x="18" y="297"/>
                  <a:pt x="18" y="300"/>
                  <a:pt x="20" y="301"/>
                </a:cubicBezTo>
                <a:cubicBezTo>
                  <a:pt x="20" y="302"/>
                  <a:pt x="21" y="302"/>
                  <a:pt x="22" y="302"/>
                </a:cubicBezTo>
                <a:cubicBezTo>
                  <a:pt x="23" y="302"/>
                  <a:pt x="24" y="302"/>
                  <a:pt x="25" y="301"/>
                </a:cubicBezTo>
                <a:cubicBezTo>
                  <a:pt x="27" y="300"/>
                  <a:pt x="27" y="297"/>
                  <a:pt x="25" y="296"/>
                </a:cubicBezTo>
                <a:cubicBezTo>
                  <a:pt x="24" y="294"/>
                  <a:pt x="21" y="294"/>
                  <a:pt x="20" y="296"/>
                </a:cubicBezTo>
                <a:close/>
                <a:moveTo>
                  <a:pt x="133" y="182"/>
                </a:moveTo>
                <a:cubicBezTo>
                  <a:pt x="131" y="184"/>
                  <a:pt x="131" y="186"/>
                  <a:pt x="133" y="188"/>
                </a:cubicBezTo>
                <a:cubicBezTo>
                  <a:pt x="133" y="189"/>
                  <a:pt x="134" y="189"/>
                  <a:pt x="136" y="189"/>
                </a:cubicBezTo>
                <a:cubicBezTo>
                  <a:pt x="137" y="189"/>
                  <a:pt x="138" y="189"/>
                  <a:pt x="138" y="188"/>
                </a:cubicBezTo>
                <a:cubicBezTo>
                  <a:pt x="140" y="186"/>
                  <a:pt x="140" y="184"/>
                  <a:pt x="138" y="182"/>
                </a:cubicBezTo>
                <a:cubicBezTo>
                  <a:pt x="137" y="181"/>
                  <a:pt x="134" y="181"/>
                  <a:pt x="133" y="182"/>
                </a:cubicBezTo>
                <a:close/>
                <a:moveTo>
                  <a:pt x="10" y="300"/>
                </a:moveTo>
                <a:cubicBezTo>
                  <a:pt x="5" y="300"/>
                  <a:pt x="0" y="304"/>
                  <a:pt x="0" y="310"/>
                </a:cubicBezTo>
                <a:cubicBezTo>
                  <a:pt x="0" y="315"/>
                  <a:pt x="5" y="319"/>
                  <a:pt x="10" y="319"/>
                </a:cubicBezTo>
                <a:cubicBezTo>
                  <a:pt x="15" y="319"/>
                  <a:pt x="20" y="315"/>
                  <a:pt x="20" y="310"/>
                </a:cubicBezTo>
                <a:cubicBezTo>
                  <a:pt x="20" y="304"/>
                  <a:pt x="15" y="300"/>
                  <a:pt x="10" y="300"/>
                </a:cubicBezTo>
                <a:close/>
                <a:moveTo>
                  <a:pt x="31" y="284"/>
                </a:moveTo>
                <a:cubicBezTo>
                  <a:pt x="29" y="286"/>
                  <a:pt x="29" y="288"/>
                  <a:pt x="31" y="290"/>
                </a:cubicBezTo>
                <a:cubicBezTo>
                  <a:pt x="32" y="291"/>
                  <a:pt x="33" y="291"/>
                  <a:pt x="34" y="291"/>
                </a:cubicBezTo>
                <a:cubicBezTo>
                  <a:pt x="35" y="291"/>
                  <a:pt x="36" y="291"/>
                  <a:pt x="37" y="290"/>
                </a:cubicBezTo>
                <a:cubicBezTo>
                  <a:pt x="38" y="288"/>
                  <a:pt x="38" y="286"/>
                  <a:pt x="37" y="284"/>
                </a:cubicBezTo>
                <a:cubicBezTo>
                  <a:pt x="35" y="283"/>
                  <a:pt x="32" y="283"/>
                  <a:pt x="31" y="284"/>
                </a:cubicBezTo>
                <a:close/>
                <a:moveTo>
                  <a:pt x="54" y="262"/>
                </a:moveTo>
                <a:cubicBezTo>
                  <a:pt x="52" y="263"/>
                  <a:pt x="52" y="266"/>
                  <a:pt x="54" y="267"/>
                </a:cubicBezTo>
                <a:cubicBezTo>
                  <a:pt x="54" y="268"/>
                  <a:pt x="55" y="268"/>
                  <a:pt x="56" y="268"/>
                </a:cubicBezTo>
                <a:cubicBezTo>
                  <a:pt x="57" y="268"/>
                  <a:pt x="58" y="268"/>
                  <a:pt x="59" y="267"/>
                </a:cubicBezTo>
                <a:cubicBezTo>
                  <a:pt x="61" y="266"/>
                  <a:pt x="61" y="263"/>
                  <a:pt x="59" y="262"/>
                </a:cubicBezTo>
                <a:cubicBezTo>
                  <a:pt x="58" y="260"/>
                  <a:pt x="55" y="260"/>
                  <a:pt x="54" y="262"/>
                </a:cubicBezTo>
                <a:close/>
                <a:moveTo>
                  <a:pt x="42" y="273"/>
                </a:moveTo>
                <a:cubicBezTo>
                  <a:pt x="41" y="274"/>
                  <a:pt x="41" y="277"/>
                  <a:pt x="42" y="279"/>
                </a:cubicBezTo>
                <a:cubicBezTo>
                  <a:pt x="43" y="279"/>
                  <a:pt x="44" y="280"/>
                  <a:pt x="45" y="280"/>
                </a:cubicBezTo>
                <a:cubicBezTo>
                  <a:pt x="46" y="280"/>
                  <a:pt x="47" y="279"/>
                  <a:pt x="48" y="279"/>
                </a:cubicBezTo>
                <a:cubicBezTo>
                  <a:pt x="49" y="277"/>
                  <a:pt x="49" y="274"/>
                  <a:pt x="48" y="273"/>
                </a:cubicBezTo>
                <a:cubicBezTo>
                  <a:pt x="46" y="271"/>
                  <a:pt x="44" y="271"/>
                  <a:pt x="42" y="273"/>
                </a:cubicBezTo>
                <a:close/>
                <a:moveTo>
                  <a:pt x="145" y="35"/>
                </a:moveTo>
                <a:cubicBezTo>
                  <a:pt x="143" y="37"/>
                  <a:pt x="143" y="39"/>
                  <a:pt x="145" y="41"/>
                </a:cubicBezTo>
                <a:cubicBezTo>
                  <a:pt x="146" y="42"/>
                  <a:pt x="147" y="42"/>
                  <a:pt x="148" y="42"/>
                </a:cubicBezTo>
                <a:cubicBezTo>
                  <a:pt x="149" y="42"/>
                  <a:pt x="150" y="42"/>
                  <a:pt x="150" y="41"/>
                </a:cubicBezTo>
                <a:cubicBezTo>
                  <a:pt x="152" y="39"/>
                  <a:pt x="152" y="37"/>
                  <a:pt x="150" y="35"/>
                </a:cubicBezTo>
                <a:cubicBezTo>
                  <a:pt x="149" y="34"/>
                  <a:pt x="146" y="34"/>
                  <a:pt x="145" y="35"/>
                </a:cubicBezTo>
                <a:close/>
                <a:moveTo>
                  <a:pt x="189" y="126"/>
                </a:moveTo>
                <a:cubicBezTo>
                  <a:pt x="188" y="127"/>
                  <a:pt x="188" y="130"/>
                  <a:pt x="189" y="131"/>
                </a:cubicBezTo>
                <a:cubicBezTo>
                  <a:pt x="190" y="132"/>
                  <a:pt x="191" y="133"/>
                  <a:pt x="192" y="133"/>
                </a:cubicBezTo>
                <a:cubicBezTo>
                  <a:pt x="193" y="133"/>
                  <a:pt x="194" y="132"/>
                  <a:pt x="195" y="131"/>
                </a:cubicBezTo>
                <a:cubicBezTo>
                  <a:pt x="196" y="130"/>
                  <a:pt x="196" y="127"/>
                  <a:pt x="195" y="126"/>
                </a:cubicBezTo>
                <a:cubicBezTo>
                  <a:pt x="193" y="124"/>
                  <a:pt x="191" y="124"/>
                  <a:pt x="189" y="126"/>
                </a:cubicBezTo>
                <a:close/>
                <a:moveTo>
                  <a:pt x="190" y="81"/>
                </a:moveTo>
                <a:cubicBezTo>
                  <a:pt x="188" y="82"/>
                  <a:pt x="188" y="85"/>
                  <a:pt x="190" y="86"/>
                </a:cubicBezTo>
                <a:cubicBezTo>
                  <a:pt x="191" y="87"/>
                  <a:pt x="192" y="87"/>
                  <a:pt x="193" y="87"/>
                </a:cubicBezTo>
                <a:cubicBezTo>
                  <a:pt x="194" y="87"/>
                  <a:pt x="195" y="87"/>
                  <a:pt x="196" y="86"/>
                </a:cubicBezTo>
                <a:cubicBezTo>
                  <a:pt x="197" y="85"/>
                  <a:pt x="197" y="82"/>
                  <a:pt x="196" y="81"/>
                </a:cubicBezTo>
                <a:cubicBezTo>
                  <a:pt x="194" y="79"/>
                  <a:pt x="192" y="79"/>
                  <a:pt x="190" y="81"/>
                </a:cubicBezTo>
                <a:close/>
                <a:moveTo>
                  <a:pt x="179" y="69"/>
                </a:moveTo>
                <a:cubicBezTo>
                  <a:pt x="177" y="71"/>
                  <a:pt x="177" y="73"/>
                  <a:pt x="179" y="75"/>
                </a:cubicBezTo>
                <a:cubicBezTo>
                  <a:pt x="180" y="76"/>
                  <a:pt x="181" y="76"/>
                  <a:pt x="182" y="76"/>
                </a:cubicBezTo>
                <a:cubicBezTo>
                  <a:pt x="183" y="76"/>
                  <a:pt x="184" y="76"/>
                  <a:pt x="184" y="75"/>
                </a:cubicBezTo>
                <a:cubicBezTo>
                  <a:pt x="186" y="73"/>
                  <a:pt x="186" y="71"/>
                  <a:pt x="184" y="69"/>
                </a:cubicBezTo>
                <a:cubicBezTo>
                  <a:pt x="183" y="68"/>
                  <a:pt x="180" y="68"/>
                  <a:pt x="179" y="69"/>
                </a:cubicBezTo>
                <a:close/>
                <a:moveTo>
                  <a:pt x="178" y="137"/>
                </a:moveTo>
                <a:cubicBezTo>
                  <a:pt x="176" y="139"/>
                  <a:pt x="176" y="141"/>
                  <a:pt x="178" y="143"/>
                </a:cubicBezTo>
                <a:cubicBezTo>
                  <a:pt x="179" y="144"/>
                  <a:pt x="180" y="144"/>
                  <a:pt x="181" y="144"/>
                </a:cubicBezTo>
                <a:cubicBezTo>
                  <a:pt x="182" y="144"/>
                  <a:pt x="183" y="144"/>
                  <a:pt x="184" y="143"/>
                </a:cubicBezTo>
                <a:cubicBezTo>
                  <a:pt x="185" y="141"/>
                  <a:pt x="185" y="139"/>
                  <a:pt x="184" y="137"/>
                </a:cubicBezTo>
                <a:cubicBezTo>
                  <a:pt x="182" y="136"/>
                  <a:pt x="180" y="136"/>
                  <a:pt x="178" y="137"/>
                </a:cubicBezTo>
                <a:close/>
                <a:moveTo>
                  <a:pt x="201" y="114"/>
                </a:moveTo>
                <a:cubicBezTo>
                  <a:pt x="199" y="116"/>
                  <a:pt x="199" y="119"/>
                  <a:pt x="201" y="120"/>
                </a:cubicBezTo>
                <a:cubicBezTo>
                  <a:pt x="201" y="121"/>
                  <a:pt x="202" y="121"/>
                  <a:pt x="203" y="121"/>
                </a:cubicBezTo>
                <a:cubicBezTo>
                  <a:pt x="204" y="121"/>
                  <a:pt x="205" y="121"/>
                  <a:pt x="206" y="120"/>
                </a:cubicBezTo>
                <a:cubicBezTo>
                  <a:pt x="208" y="119"/>
                  <a:pt x="208" y="116"/>
                  <a:pt x="206" y="114"/>
                </a:cubicBezTo>
                <a:cubicBezTo>
                  <a:pt x="205" y="113"/>
                  <a:pt x="202" y="113"/>
                  <a:pt x="201" y="114"/>
                </a:cubicBezTo>
                <a:close/>
                <a:moveTo>
                  <a:pt x="201" y="92"/>
                </a:moveTo>
                <a:cubicBezTo>
                  <a:pt x="200" y="93"/>
                  <a:pt x="200" y="96"/>
                  <a:pt x="201" y="97"/>
                </a:cubicBezTo>
                <a:cubicBezTo>
                  <a:pt x="202" y="98"/>
                  <a:pt x="203" y="99"/>
                  <a:pt x="204" y="99"/>
                </a:cubicBezTo>
                <a:cubicBezTo>
                  <a:pt x="205" y="99"/>
                  <a:pt x="206" y="98"/>
                  <a:pt x="207" y="97"/>
                </a:cubicBezTo>
                <a:cubicBezTo>
                  <a:pt x="209" y="96"/>
                  <a:pt x="209" y="93"/>
                  <a:pt x="207" y="92"/>
                </a:cubicBezTo>
                <a:cubicBezTo>
                  <a:pt x="205" y="90"/>
                  <a:pt x="203" y="90"/>
                  <a:pt x="201" y="92"/>
                </a:cubicBezTo>
                <a:close/>
                <a:moveTo>
                  <a:pt x="167" y="148"/>
                </a:moveTo>
                <a:cubicBezTo>
                  <a:pt x="165" y="150"/>
                  <a:pt x="165" y="153"/>
                  <a:pt x="167" y="154"/>
                </a:cubicBezTo>
                <a:cubicBezTo>
                  <a:pt x="167" y="155"/>
                  <a:pt x="168" y="155"/>
                  <a:pt x="169" y="155"/>
                </a:cubicBezTo>
                <a:cubicBezTo>
                  <a:pt x="170" y="155"/>
                  <a:pt x="172" y="155"/>
                  <a:pt x="172" y="154"/>
                </a:cubicBezTo>
                <a:cubicBezTo>
                  <a:pt x="174" y="153"/>
                  <a:pt x="174" y="150"/>
                  <a:pt x="172" y="148"/>
                </a:cubicBezTo>
                <a:cubicBezTo>
                  <a:pt x="171" y="147"/>
                  <a:pt x="168" y="147"/>
                  <a:pt x="167" y="148"/>
                </a:cubicBezTo>
                <a:close/>
                <a:moveTo>
                  <a:pt x="218" y="103"/>
                </a:moveTo>
                <a:cubicBezTo>
                  <a:pt x="216" y="102"/>
                  <a:pt x="213" y="102"/>
                  <a:pt x="212" y="103"/>
                </a:cubicBezTo>
                <a:cubicBezTo>
                  <a:pt x="210" y="105"/>
                  <a:pt x="210" y="107"/>
                  <a:pt x="212" y="109"/>
                </a:cubicBezTo>
                <a:cubicBezTo>
                  <a:pt x="213" y="110"/>
                  <a:pt x="214" y="110"/>
                  <a:pt x="215" y="110"/>
                </a:cubicBezTo>
                <a:cubicBezTo>
                  <a:pt x="216" y="110"/>
                  <a:pt x="217" y="110"/>
                  <a:pt x="218" y="109"/>
                </a:cubicBezTo>
                <a:cubicBezTo>
                  <a:pt x="219" y="107"/>
                  <a:pt x="219" y="105"/>
                  <a:pt x="218" y="103"/>
                </a:cubicBezTo>
                <a:close/>
                <a:moveTo>
                  <a:pt x="155" y="160"/>
                </a:moveTo>
                <a:cubicBezTo>
                  <a:pt x="154" y="161"/>
                  <a:pt x="154" y="164"/>
                  <a:pt x="155" y="165"/>
                </a:cubicBezTo>
                <a:cubicBezTo>
                  <a:pt x="156" y="166"/>
                  <a:pt x="157" y="167"/>
                  <a:pt x="158" y="167"/>
                </a:cubicBezTo>
                <a:cubicBezTo>
                  <a:pt x="159" y="167"/>
                  <a:pt x="160" y="166"/>
                  <a:pt x="161" y="165"/>
                </a:cubicBezTo>
                <a:cubicBezTo>
                  <a:pt x="163" y="164"/>
                  <a:pt x="163" y="161"/>
                  <a:pt x="161" y="160"/>
                </a:cubicBezTo>
                <a:cubicBezTo>
                  <a:pt x="159" y="158"/>
                  <a:pt x="157" y="158"/>
                  <a:pt x="155" y="160"/>
                </a:cubicBezTo>
                <a:close/>
                <a:moveTo>
                  <a:pt x="144" y="171"/>
                </a:moveTo>
                <a:cubicBezTo>
                  <a:pt x="142" y="173"/>
                  <a:pt x="142" y="175"/>
                  <a:pt x="144" y="177"/>
                </a:cubicBezTo>
                <a:cubicBezTo>
                  <a:pt x="145" y="177"/>
                  <a:pt x="146" y="178"/>
                  <a:pt x="147" y="178"/>
                </a:cubicBezTo>
                <a:cubicBezTo>
                  <a:pt x="148" y="178"/>
                  <a:pt x="149" y="177"/>
                  <a:pt x="150" y="177"/>
                </a:cubicBezTo>
                <a:cubicBezTo>
                  <a:pt x="151" y="175"/>
                  <a:pt x="151" y="173"/>
                  <a:pt x="150" y="171"/>
                </a:cubicBezTo>
                <a:cubicBezTo>
                  <a:pt x="148" y="169"/>
                  <a:pt x="146" y="169"/>
                  <a:pt x="144" y="171"/>
                </a:cubicBezTo>
                <a:close/>
                <a:moveTo>
                  <a:pt x="167" y="58"/>
                </a:moveTo>
                <a:cubicBezTo>
                  <a:pt x="166" y="59"/>
                  <a:pt x="166" y="62"/>
                  <a:pt x="167" y="64"/>
                </a:cubicBezTo>
                <a:cubicBezTo>
                  <a:pt x="168" y="64"/>
                  <a:pt x="169" y="65"/>
                  <a:pt x="170" y="65"/>
                </a:cubicBezTo>
                <a:cubicBezTo>
                  <a:pt x="171" y="65"/>
                  <a:pt x="172" y="64"/>
                  <a:pt x="173" y="64"/>
                </a:cubicBezTo>
                <a:cubicBezTo>
                  <a:pt x="175" y="62"/>
                  <a:pt x="175" y="59"/>
                  <a:pt x="173" y="58"/>
                </a:cubicBezTo>
                <a:cubicBezTo>
                  <a:pt x="172" y="56"/>
                  <a:pt x="169" y="56"/>
                  <a:pt x="167" y="58"/>
                </a:cubicBezTo>
                <a:close/>
                <a:moveTo>
                  <a:pt x="133" y="24"/>
                </a:moveTo>
                <a:cubicBezTo>
                  <a:pt x="132" y="25"/>
                  <a:pt x="132" y="28"/>
                  <a:pt x="133" y="30"/>
                </a:cubicBezTo>
                <a:cubicBezTo>
                  <a:pt x="134" y="30"/>
                  <a:pt x="135" y="31"/>
                  <a:pt x="136" y="31"/>
                </a:cubicBezTo>
                <a:cubicBezTo>
                  <a:pt x="137" y="31"/>
                  <a:pt x="138" y="30"/>
                  <a:pt x="139" y="30"/>
                </a:cubicBezTo>
                <a:cubicBezTo>
                  <a:pt x="141" y="28"/>
                  <a:pt x="141" y="25"/>
                  <a:pt x="139" y="24"/>
                </a:cubicBezTo>
                <a:cubicBezTo>
                  <a:pt x="138" y="22"/>
                  <a:pt x="135" y="22"/>
                  <a:pt x="133" y="24"/>
                </a:cubicBezTo>
                <a:close/>
                <a:moveTo>
                  <a:pt x="156" y="47"/>
                </a:moveTo>
                <a:cubicBezTo>
                  <a:pt x="155" y="48"/>
                  <a:pt x="155" y="51"/>
                  <a:pt x="156" y="52"/>
                </a:cubicBezTo>
                <a:cubicBezTo>
                  <a:pt x="157" y="53"/>
                  <a:pt x="158" y="53"/>
                  <a:pt x="159" y="53"/>
                </a:cubicBezTo>
                <a:cubicBezTo>
                  <a:pt x="160" y="53"/>
                  <a:pt x="161" y="53"/>
                  <a:pt x="162" y="52"/>
                </a:cubicBezTo>
                <a:cubicBezTo>
                  <a:pt x="163" y="51"/>
                  <a:pt x="163" y="48"/>
                  <a:pt x="162" y="47"/>
                </a:cubicBezTo>
                <a:cubicBezTo>
                  <a:pt x="160" y="45"/>
                  <a:pt x="158" y="45"/>
                  <a:pt x="156" y="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944EBAA-EF44-4138-9CD8-D1D1CC4BAB55}"/>
              </a:ext>
            </a:extLst>
          </p:cNvPr>
          <p:cNvSpPr>
            <a:spLocks noEditPoints="1"/>
          </p:cNvSpPr>
          <p:nvPr/>
        </p:nvSpPr>
        <p:spPr bwMode="auto">
          <a:xfrm>
            <a:off x="3497263" y="2784929"/>
            <a:ext cx="519113" cy="759619"/>
          </a:xfrm>
          <a:custGeom>
            <a:avLst/>
            <a:gdLst>
              <a:gd name="T0" fmla="*/ 90 w 218"/>
              <a:gd name="T1" fmla="*/ 93 h 319"/>
              <a:gd name="T2" fmla="*/ 87 w 218"/>
              <a:gd name="T3" fmla="*/ 86 h 319"/>
              <a:gd name="T4" fmla="*/ 9 w 218"/>
              <a:gd name="T5" fmla="*/ 19 h 319"/>
              <a:gd name="T6" fmla="*/ 135 w 218"/>
              <a:gd name="T7" fmla="*/ 138 h 319"/>
              <a:gd name="T8" fmla="*/ 132 w 218"/>
              <a:gd name="T9" fmla="*/ 131 h 319"/>
              <a:gd name="T10" fmla="*/ 98 w 218"/>
              <a:gd name="T11" fmla="*/ 97 h 319"/>
              <a:gd name="T12" fmla="*/ 104 w 218"/>
              <a:gd name="T13" fmla="*/ 103 h 319"/>
              <a:gd name="T14" fmla="*/ 122 w 218"/>
              <a:gd name="T15" fmla="*/ 301 h 319"/>
              <a:gd name="T16" fmla="*/ 127 w 218"/>
              <a:gd name="T17" fmla="*/ 307 h 319"/>
              <a:gd name="T18" fmla="*/ 110 w 218"/>
              <a:gd name="T19" fmla="*/ 312 h 319"/>
              <a:gd name="T20" fmla="*/ 116 w 218"/>
              <a:gd name="T21" fmla="*/ 318 h 319"/>
              <a:gd name="T22" fmla="*/ 124 w 218"/>
              <a:gd name="T23" fmla="*/ 127 h 319"/>
              <a:gd name="T24" fmla="*/ 121 w 218"/>
              <a:gd name="T25" fmla="*/ 120 h 319"/>
              <a:gd name="T26" fmla="*/ 112 w 218"/>
              <a:gd name="T27" fmla="*/ 115 h 319"/>
              <a:gd name="T28" fmla="*/ 109 w 218"/>
              <a:gd name="T29" fmla="*/ 108 h 319"/>
              <a:gd name="T30" fmla="*/ 42 w 218"/>
              <a:gd name="T31" fmla="*/ 41 h 319"/>
              <a:gd name="T32" fmla="*/ 47 w 218"/>
              <a:gd name="T33" fmla="*/ 46 h 319"/>
              <a:gd name="T34" fmla="*/ 75 w 218"/>
              <a:gd name="T35" fmla="*/ 75 h 319"/>
              <a:gd name="T36" fmla="*/ 81 w 218"/>
              <a:gd name="T37" fmla="*/ 80 h 319"/>
              <a:gd name="T38" fmla="*/ 19 w 218"/>
              <a:gd name="T39" fmla="*/ 18 h 319"/>
              <a:gd name="T40" fmla="*/ 25 w 218"/>
              <a:gd name="T41" fmla="*/ 24 h 319"/>
              <a:gd name="T42" fmla="*/ 30 w 218"/>
              <a:gd name="T43" fmla="*/ 29 h 319"/>
              <a:gd name="T44" fmla="*/ 36 w 218"/>
              <a:gd name="T45" fmla="*/ 35 h 319"/>
              <a:gd name="T46" fmla="*/ 53 w 218"/>
              <a:gd name="T47" fmla="*/ 52 h 319"/>
              <a:gd name="T48" fmla="*/ 59 w 218"/>
              <a:gd name="T49" fmla="*/ 58 h 319"/>
              <a:gd name="T50" fmla="*/ 64 w 218"/>
              <a:gd name="T51" fmla="*/ 63 h 319"/>
              <a:gd name="T52" fmla="*/ 70 w 218"/>
              <a:gd name="T53" fmla="*/ 69 h 319"/>
              <a:gd name="T54" fmla="*/ 169 w 218"/>
              <a:gd name="T55" fmla="*/ 172 h 319"/>
              <a:gd name="T56" fmla="*/ 166 w 218"/>
              <a:gd name="T57" fmla="*/ 165 h 319"/>
              <a:gd name="T58" fmla="*/ 133 w 218"/>
              <a:gd name="T59" fmla="*/ 290 h 319"/>
              <a:gd name="T60" fmla="*/ 138 w 218"/>
              <a:gd name="T61" fmla="*/ 295 h 319"/>
              <a:gd name="T62" fmla="*/ 178 w 218"/>
              <a:gd name="T63" fmla="*/ 244 h 319"/>
              <a:gd name="T64" fmla="*/ 184 w 218"/>
              <a:gd name="T65" fmla="*/ 250 h 319"/>
              <a:gd name="T66" fmla="*/ 191 w 218"/>
              <a:gd name="T67" fmla="*/ 195 h 319"/>
              <a:gd name="T68" fmla="*/ 189 w 218"/>
              <a:gd name="T69" fmla="*/ 188 h 319"/>
              <a:gd name="T70" fmla="*/ 203 w 218"/>
              <a:gd name="T71" fmla="*/ 206 h 319"/>
              <a:gd name="T72" fmla="*/ 200 w 218"/>
              <a:gd name="T73" fmla="*/ 199 h 319"/>
              <a:gd name="T74" fmla="*/ 201 w 218"/>
              <a:gd name="T75" fmla="*/ 222 h 319"/>
              <a:gd name="T76" fmla="*/ 206 w 218"/>
              <a:gd name="T77" fmla="*/ 227 h 319"/>
              <a:gd name="T78" fmla="*/ 217 w 218"/>
              <a:gd name="T79" fmla="*/ 210 h 319"/>
              <a:gd name="T80" fmla="*/ 214 w 218"/>
              <a:gd name="T81" fmla="*/ 217 h 319"/>
              <a:gd name="T82" fmla="*/ 189 w 218"/>
              <a:gd name="T83" fmla="*/ 233 h 319"/>
              <a:gd name="T84" fmla="*/ 195 w 218"/>
              <a:gd name="T85" fmla="*/ 239 h 319"/>
              <a:gd name="T86" fmla="*/ 158 w 218"/>
              <a:gd name="T87" fmla="*/ 161 h 319"/>
              <a:gd name="T88" fmla="*/ 155 w 218"/>
              <a:gd name="T89" fmla="*/ 154 h 319"/>
              <a:gd name="T90" fmla="*/ 144 w 218"/>
              <a:gd name="T91" fmla="*/ 278 h 319"/>
              <a:gd name="T92" fmla="*/ 150 w 218"/>
              <a:gd name="T93" fmla="*/ 284 h 319"/>
              <a:gd name="T94" fmla="*/ 146 w 218"/>
              <a:gd name="T95" fmla="*/ 149 h 319"/>
              <a:gd name="T96" fmla="*/ 143 w 218"/>
              <a:gd name="T97" fmla="*/ 142 h 319"/>
              <a:gd name="T98" fmla="*/ 180 w 218"/>
              <a:gd name="T99" fmla="*/ 183 h 319"/>
              <a:gd name="T100" fmla="*/ 177 w 218"/>
              <a:gd name="T101" fmla="*/ 176 h 319"/>
              <a:gd name="T102" fmla="*/ 167 w 218"/>
              <a:gd name="T103" fmla="*/ 256 h 319"/>
              <a:gd name="T104" fmla="*/ 172 w 218"/>
              <a:gd name="T105" fmla="*/ 261 h 319"/>
              <a:gd name="T106" fmla="*/ 155 w 218"/>
              <a:gd name="T107" fmla="*/ 267 h 319"/>
              <a:gd name="T108" fmla="*/ 161 w 218"/>
              <a:gd name="T109" fmla="*/ 273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8" h="319">
                <a:moveTo>
                  <a:pt x="87" y="86"/>
                </a:moveTo>
                <a:cubicBezTo>
                  <a:pt x="85" y="87"/>
                  <a:pt x="85" y="90"/>
                  <a:pt x="87" y="92"/>
                </a:cubicBezTo>
                <a:cubicBezTo>
                  <a:pt x="88" y="92"/>
                  <a:pt x="89" y="93"/>
                  <a:pt x="90" y="93"/>
                </a:cubicBezTo>
                <a:cubicBezTo>
                  <a:pt x="91" y="93"/>
                  <a:pt x="92" y="92"/>
                  <a:pt x="92" y="92"/>
                </a:cubicBezTo>
                <a:cubicBezTo>
                  <a:pt x="94" y="90"/>
                  <a:pt x="94" y="87"/>
                  <a:pt x="92" y="86"/>
                </a:cubicBezTo>
                <a:cubicBezTo>
                  <a:pt x="91" y="84"/>
                  <a:pt x="88" y="84"/>
                  <a:pt x="87" y="86"/>
                </a:cubicBezTo>
                <a:close/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9" y="19"/>
                </a:cubicBezTo>
                <a:cubicBezTo>
                  <a:pt x="15" y="19"/>
                  <a:pt x="19" y="15"/>
                  <a:pt x="19" y="9"/>
                </a:cubicBezTo>
                <a:cubicBezTo>
                  <a:pt x="19" y="4"/>
                  <a:pt x="15" y="0"/>
                  <a:pt x="9" y="0"/>
                </a:cubicBezTo>
                <a:close/>
                <a:moveTo>
                  <a:pt x="135" y="138"/>
                </a:moveTo>
                <a:cubicBezTo>
                  <a:pt x="136" y="138"/>
                  <a:pt x="137" y="138"/>
                  <a:pt x="138" y="137"/>
                </a:cubicBezTo>
                <a:cubicBezTo>
                  <a:pt x="139" y="135"/>
                  <a:pt x="139" y="133"/>
                  <a:pt x="138" y="131"/>
                </a:cubicBezTo>
                <a:cubicBezTo>
                  <a:pt x="136" y="130"/>
                  <a:pt x="134" y="130"/>
                  <a:pt x="132" y="131"/>
                </a:cubicBezTo>
                <a:cubicBezTo>
                  <a:pt x="130" y="133"/>
                  <a:pt x="130" y="135"/>
                  <a:pt x="132" y="137"/>
                </a:cubicBezTo>
                <a:cubicBezTo>
                  <a:pt x="133" y="138"/>
                  <a:pt x="134" y="138"/>
                  <a:pt x="135" y="138"/>
                </a:cubicBezTo>
                <a:close/>
                <a:moveTo>
                  <a:pt x="98" y="97"/>
                </a:moveTo>
                <a:cubicBezTo>
                  <a:pt x="97" y="99"/>
                  <a:pt x="97" y="101"/>
                  <a:pt x="98" y="103"/>
                </a:cubicBezTo>
                <a:cubicBezTo>
                  <a:pt x="99" y="104"/>
                  <a:pt x="100" y="104"/>
                  <a:pt x="101" y="104"/>
                </a:cubicBezTo>
                <a:cubicBezTo>
                  <a:pt x="102" y="104"/>
                  <a:pt x="103" y="104"/>
                  <a:pt x="104" y="103"/>
                </a:cubicBezTo>
                <a:cubicBezTo>
                  <a:pt x="105" y="101"/>
                  <a:pt x="105" y="99"/>
                  <a:pt x="104" y="97"/>
                </a:cubicBezTo>
                <a:cubicBezTo>
                  <a:pt x="102" y="96"/>
                  <a:pt x="100" y="96"/>
                  <a:pt x="98" y="97"/>
                </a:cubicBezTo>
                <a:close/>
                <a:moveTo>
                  <a:pt x="122" y="301"/>
                </a:moveTo>
                <a:cubicBezTo>
                  <a:pt x="120" y="302"/>
                  <a:pt x="120" y="305"/>
                  <a:pt x="122" y="307"/>
                </a:cubicBezTo>
                <a:cubicBezTo>
                  <a:pt x="122" y="307"/>
                  <a:pt x="123" y="308"/>
                  <a:pt x="124" y="308"/>
                </a:cubicBezTo>
                <a:cubicBezTo>
                  <a:pt x="125" y="308"/>
                  <a:pt x="126" y="307"/>
                  <a:pt x="127" y="307"/>
                </a:cubicBezTo>
                <a:cubicBezTo>
                  <a:pt x="129" y="305"/>
                  <a:pt x="129" y="302"/>
                  <a:pt x="127" y="301"/>
                </a:cubicBezTo>
                <a:cubicBezTo>
                  <a:pt x="126" y="299"/>
                  <a:pt x="123" y="299"/>
                  <a:pt x="122" y="301"/>
                </a:cubicBezTo>
                <a:close/>
                <a:moveTo>
                  <a:pt x="110" y="312"/>
                </a:moveTo>
                <a:cubicBezTo>
                  <a:pt x="109" y="314"/>
                  <a:pt x="109" y="316"/>
                  <a:pt x="110" y="318"/>
                </a:cubicBezTo>
                <a:cubicBezTo>
                  <a:pt x="111" y="319"/>
                  <a:pt x="112" y="319"/>
                  <a:pt x="113" y="319"/>
                </a:cubicBezTo>
                <a:cubicBezTo>
                  <a:pt x="114" y="319"/>
                  <a:pt x="115" y="319"/>
                  <a:pt x="116" y="318"/>
                </a:cubicBezTo>
                <a:cubicBezTo>
                  <a:pt x="117" y="316"/>
                  <a:pt x="117" y="314"/>
                  <a:pt x="116" y="312"/>
                </a:cubicBezTo>
                <a:cubicBezTo>
                  <a:pt x="114" y="311"/>
                  <a:pt x="112" y="311"/>
                  <a:pt x="110" y="312"/>
                </a:cubicBezTo>
                <a:close/>
                <a:moveTo>
                  <a:pt x="124" y="127"/>
                </a:moveTo>
                <a:cubicBezTo>
                  <a:pt x="125" y="127"/>
                  <a:pt x="126" y="126"/>
                  <a:pt x="126" y="125"/>
                </a:cubicBezTo>
                <a:cubicBezTo>
                  <a:pt x="128" y="124"/>
                  <a:pt x="128" y="121"/>
                  <a:pt x="126" y="120"/>
                </a:cubicBezTo>
                <a:cubicBezTo>
                  <a:pt x="125" y="118"/>
                  <a:pt x="122" y="118"/>
                  <a:pt x="121" y="120"/>
                </a:cubicBezTo>
                <a:cubicBezTo>
                  <a:pt x="119" y="121"/>
                  <a:pt x="119" y="124"/>
                  <a:pt x="121" y="125"/>
                </a:cubicBezTo>
                <a:cubicBezTo>
                  <a:pt x="122" y="126"/>
                  <a:pt x="123" y="127"/>
                  <a:pt x="124" y="127"/>
                </a:cubicBezTo>
                <a:close/>
                <a:moveTo>
                  <a:pt x="112" y="115"/>
                </a:moveTo>
                <a:cubicBezTo>
                  <a:pt x="113" y="115"/>
                  <a:pt x="114" y="115"/>
                  <a:pt x="115" y="114"/>
                </a:cubicBezTo>
                <a:cubicBezTo>
                  <a:pt x="117" y="113"/>
                  <a:pt x="117" y="110"/>
                  <a:pt x="115" y="108"/>
                </a:cubicBezTo>
                <a:cubicBezTo>
                  <a:pt x="114" y="107"/>
                  <a:pt x="111" y="107"/>
                  <a:pt x="109" y="108"/>
                </a:cubicBezTo>
                <a:cubicBezTo>
                  <a:pt x="108" y="110"/>
                  <a:pt x="108" y="113"/>
                  <a:pt x="109" y="114"/>
                </a:cubicBezTo>
                <a:cubicBezTo>
                  <a:pt x="110" y="115"/>
                  <a:pt x="111" y="115"/>
                  <a:pt x="112" y="115"/>
                </a:cubicBezTo>
                <a:close/>
                <a:moveTo>
                  <a:pt x="42" y="41"/>
                </a:moveTo>
                <a:cubicBezTo>
                  <a:pt x="40" y="42"/>
                  <a:pt x="40" y="45"/>
                  <a:pt x="42" y="46"/>
                </a:cubicBezTo>
                <a:cubicBezTo>
                  <a:pt x="42" y="47"/>
                  <a:pt x="43" y="47"/>
                  <a:pt x="44" y="47"/>
                </a:cubicBezTo>
                <a:cubicBezTo>
                  <a:pt x="45" y="47"/>
                  <a:pt x="46" y="47"/>
                  <a:pt x="47" y="46"/>
                </a:cubicBezTo>
                <a:cubicBezTo>
                  <a:pt x="49" y="45"/>
                  <a:pt x="49" y="42"/>
                  <a:pt x="47" y="41"/>
                </a:cubicBezTo>
                <a:cubicBezTo>
                  <a:pt x="46" y="39"/>
                  <a:pt x="43" y="39"/>
                  <a:pt x="42" y="41"/>
                </a:cubicBezTo>
                <a:close/>
                <a:moveTo>
                  <a:pt x="75" y="75"/>
                </a:moveTo>
                <a:cubicBezTo>
                  <a:pt x="74" y="76"/>
                  <a:pt x="74" y="79"/>
                  <a:pt x="75" y="80"/>
                </a:cubicBezTo>
                <a:cubicBezTo>
                  <a:pt x="76" y="81"/>
                  <a:pt x="77" y="81"/>
                  <a:pt x="78" y="81"/>
                </a:cubicBezTo>
                <a:cubicBezTo>
                  <a:pt x="79" y="81"/>
                  <a:pt x="80" y="81"/>
                  <a:pt x="81" y="80"/>
                </a:cubicBezTo>
                <a:cubicBezTo>
                  <a:pt x="83" y="79"/>
                  <a:pt x="83" y="76"/>
                  <a:pt x="81" y="75"/>
                </a:cubicBezTo>
                <a:cubicBezTo>
                  <a:pt x="80" y="73"/>
                  <a:pt x="77" y="73"/>
                  <a:pt x="75" y="75"/>
                </a:cubicBezTo>
                <a:close/>
                <a:moveTo>
                  <a:pt x="19" y="18"/>
                </a:moveTo>
                <a:cubicBezTo>
                  <a:pt x="17" y="20"/>
                  <a:pt x="17" y="22"/>
                  <a:pt x="19" y="24"/>
                </a:cubicBezTo>
                <a:cubicBezTo>
                  <a:pt x="20" y="24"/>
                  <a:pt x="21" y="25"/>
                  <a:pt x="22" y="25"/>
                </a:cubicBezTo>
                <a:cubicBezTo>
                  <a:pt x="23" y="25"/>
                  <a:pt x="24" y="24"/>
                  <a:pt x="25" y="24"/>
                </a:cubicBezTo>
                <a:cubicBezTo>
                  <a:pt x="26" y="22"/>
                  <a:pt x="26" y="20"/>
                  <a:pt x="25" y="18"/>
                </a:cubicBezTo>
                <a:cubicBezTo>
                  <a:pt x="23" y="16"/>
                  <a:pt x="21" y="16"/>
                  <a:pt x="19" y="18"/>
                </a:cubicBezTo>
                <a:close/>
                <a:moveTo>
                  <a:pt x="30" y="29"/>
                </a:moveTo>
                <a:cubicBezTo>
                  <a:pt x="29" y="31"/>
                  <a:pt x="29" y="33"/>
                  <a:pt x="30" y="35"/>
                </a:cubicBezTo>
                <a:cubicBezTo>
                  <a:pt x="31" y="36"/>
                  <a:pt x="32" y="36"/>
                  <a:pt x="33" y="36"/>
                </a:cubicBezTo>
                <a:cubicBezTo>
                  <a:pt x="34" y="36"/>
                  <a:pt x="35" y="36"/>
                  <a:pt x="36" y="35"/>
                </a:cubicBezTo>
                <a:cubicBezTo>
                  <a:pt x="37" y="33"/>
                  <a:pt x="37" y="31"/>
                  <a:pt x="36" y="29"/>
                </a:cubicBezTo>
                <a:cubicBezTo>
                  <a:pt x="34" y="28"/>
                  <a:pt x="32" y="28"/>
                  <a:pt x="30" y="29"/>
                </a:cubicBezTo>
                <a:close/>
                <a:moveTo>
                  <a:pt x="53" y="52"/>
                </a:moveTo>
                <a:cubicBezTo>
                  <a:pt x="51" y="53"/>
                  <a:pt x="51" y="56"/>
                  <a:pt x="53" y="58"/>
                </a:cubicBezTo>
                <a:cubicBezTo>
                  <a:pt x="54" y="58"/>
                  <a:pt x="55" y="59"/>
                  <a:pt x="56" y="59"/>
                </a:cubicBezTo>
                <a:cubicBezTo>
                  <a:pt x="57" y="59"/>
                  <a:pt x="58" y="58"/>
                  <a:pt x="59" y="58"/>
                </a:cubicBezTo>
                <a:cubicBezTo>
                  <a:pt x="60" y="56"/>
                  <a:pt x="60" y="53"/>
                  <a:pt x="59" y="52"/>
                </a:cubicBezTo>
                <a:cubicBezTo>
                  <a:pt x="57" y="50"/>
                  <a:pt x="54" y="50"/>
                  <a:pt x="53" y="52"/>
                </a:cubicBezTo>
                <a:close/>
                <a:moveTo>
                  <a:pt x="64" y="63"/>
                </a:moveTo>
                <a:cubicBezTo>
                  <a:pt x="63" y="65"/>
                  <a:pt x="63" y="67"/>
                  <a:pt x="64" y="69"/>
                </a:cubicBezTo>
                <a:cubicBezTo>
                  <a:pt x="65" y="70"/>
                  <a:pt x="66" y="70"/>
                  <a:pt x="67" y="70"/>
                </a:cubicBezTo>
                <a:cubicBezTo>
                  <a:pt x="68" y="70"/>
                  <a:pt x="69" y="70"/>
                  <a:pt x="70" y="69"/>
                </a:cubicBezTo>
                <a:cubicBezTo>
                  <a:pt x="71" y="67"/>
                  <a:pt x="71" y="65"/>
                  <a:pt x="70" y="63"/>
                </a:cubicBezTo>
                <a:cubicBezTo>
                  <a:pt x="68" y="62"/>
                  <a:pt x="66" y="62"/>
                  <a:pt x="64" y="63"/>
                </a:cubicBezTo>
                <a:close/>
                <a:moveTo>
                  <a:pt x="169" y="172"/>
                </a:moveTo>
                <a:cubicBezTo>
                  <a:pt x="170" y="172"/>
                  <a:pt x="171" y="172"/>
                  <a:pt x="172" y="171"/>
                </a:cubicBezTo>
                <a:cubicBezTo>
                  <a:pt x="173" y="169"/>
                  <a:pt x="173" y="167"/>
                  <a:pt x="172" y="165"/>
                </a:cubicBezTo>
                <a:cubicBezTo>
                  <a:pt x="170" y="164"/>
                  <a:pt x="168" y="164"/>
                  <a:pt x="166" y="165"/>
                </a:cubicBezTo>
                <a:cubicBezTo>
                  <a:pt x="164" y="167"/>
                  <a:pt x="164" y="169"/>
                  <a:pt x="166" y="171"/>
                </a:cubicBezTo>
                <a:cubicBezTo>
                  <a:pt x="167" y="172"/>
                  <a:pt x="168" y="172"/>
                  <a:pt x="169" y="172"/>
                </a:cubicBezTo>
                <a:close/>
                <a:moveTo>
                  <a:pt x="133" y="290"/>
                </a:moveTo>
                <a:cubicBezTo>
                  <a:pt x="131" y="291"/>
                  <a:pt x="131" y="294"/>
                  <a:pt x="133" y="295"/>
                </a:cubicBezTo>
                <a:cubicBezTo>
                  <a:pt x="134" y="296"/>
                  <a:pt x="135" y="296"/>
                  <a:pt x="136" y="296"/>
                </a:cubicBezTo>
                <a:cubicBezTo>
                  <a:pt x="137" y="296"/>
                  <a:pt x="138" y="296"/>
                  <a:pt x="138" y="295"/>
                </a:cubicBezTo>
                <a:cubicBezTo>
                  <a:pt x="140" y="294"/>
                  <a:pt x="140" y="291"/>
                  <a:pt x="138" y="290"/>
                </a:cubicBezTo>
                <a:cubicBezTo>
                  <a:pt x="137" y="288"/>
                  <a:pt x="134" y="288"/>
                  <a:pt x="133" y="290"/>
                </a:cubicBezTo>
                <a:close/>
                <a:moveTo>
                  <a:pt x="178" y="244"/>
                </a:moveTo>
                <a:cubicBezTo>
                  <a:pt x="177" y="246"/>
                  <a:pt x="177" y="248"/>
                  <a:pt x="178" y="250"/>
                </a:cubicBezTo>
                <a:cubicBezTo>
                  <a:pt x="179" y="251"/>
                  <a:pt x="180" y="251"/>
                  <a:pt x="181" y="251"/>
                </a:cubicBezTo>
                <a:cubicBezTo>
                  <a:pt x="182" y="251"/>
                  <a:pt x="183" y="251"/>
                  <a:pt x="184" y="250"/>
                </a:cubicBezTo>
                <a:cubicBezTo>
                  <a:pt x="185" y="248"/>
                  <a:pt x="185" y="246"/>
                  <a:pt x="184" y="244"/>
                </a:cubicBezTo>
                <a:cubicBezTo>
                  <a:pt x="182" y="243"/>
                  <a:pt x="180" y="243"/>
                  <a:pt x="178" y="244"/>
                </a:cubicBezTo>
                <a:close/>
                <a:moveTo>
                  <a:pt x="191" y="195"/>
                </a:moveTo>
                <a:cubicBezTo>
                  <a:pt x="192" y="195"/>
                  <a:pt x="193" y="194"/>
                  <a:pt x="194" y="193"/>
                </a:cubicBezTo>
                <a:cubicBezTo>
                  <a:pt x="196" y="192"/>
                  <a:pt x="196" y="189"/>
                  <a:pt x="194" y="188"/>
                </a:cubicBezTo>
                <a:cubicBezTo>
                  <a:pt x="193" y="186"/>
                  <a:pt x="190" y="186"/>
                  <a:pt x="189" y="188"/>
                </a:cubicBezTo>
                <a:cubicBezTo>
                  <a:pt x="187" y="189"/>
                  <a:pt x="187" y="192"/>
                  <a:pt x="189" y="193"/>
                </a:cubicBezTo>
                <a:cubicBezTo>
                  <a:pt x="189" y="194"/>
                  <a:pt x="190" y="195"/>
                  <a:pt x="191" y="195"/>
                </a:cubicBezTo>
                <a:close/>
                <a:moveTo>
                  <a:pt x="203" y="206"/>
                </a:moveTo>
                <a:cubicBezTo>
                  <a:pt x="204" y="206"/>
                  <a:pt x="205" y="205"/>
                  <a:pt x="206" y="205"/>
                </a:cubicBezTo>
                <a:cubicBezTo>
                  <a:pt x="207" y="203"/>
                  <a:pt x="207" y="201"/>
                  <a:pt x="206" y="199"/>
                </a:cubicBezTo>
                <a:cubicBezTo>
                  <a:pt x="204" y="197"/>
                  <a:pt x="201" y="197"/>
                  <a:pt x="200" y="199"/>
                </a:cubicBezTo>
                <a:cubicBezTo>
                  <a:pt x="198" y="201"/>
                  <a:pt x="198" y="203"/>
                  <a:pt x="200" y="205"/>
                </a:cubicBezTo>
                <a:cubicBezTo>
                  <a:pt x="201" y="205"/>
                  <a:pt x="202" y="206"/>
                  <a:pt x="203" y="206"/>
                </a:cubicBezTo>
                <a:close/>
                <a:moveTo>
                  <a:pt x="201" y="222"/>
                </a:moveTo>
                <a:cubicBezTo>
                  <a:pt x="199" y="223"/>
                  <a:pt x="199" y="226"/>
                  <a:pt x="201" y="227"/>
                </a:cubicBezTo>
                <a:cubicBezTo>
                  <a:pt x="201" y="228"/>
                  <a:pt x="203" y="228"/>
                  <a:pt x="204" y="228"/>
                </a:cubicBezTo>
                <a:cubicBezTo>
                  <a:pt x="205" y="228"/>
                  <a:pt x="206" y="228"/>
                  <a:pt x="206" y="227"/>
                </a:cubicBezTo>
                <a:cubicBezTo>
                  <a:pt x="208" y="226"/>
                  <a:pt x="208" y="223"/>
                  <a:pt x="206" y="222"/>
                </a:cubicBezTo>
                <a:cubicBezTo>
                  <a:pt x="205" y="220"/>
                  <a:pt x="202" y="220"/>
                  <a:pt x="201" y="222"/>
                </a:cubicBezTo>
                <a:close/>
                <a:moveTo>
                  <a:pt x="217" y="210"/>
                </a:moveTo>
                <a:cubicBezTo>
                  <a:pt x="215" y="209"/>
                  <a:pt x="213" y="209"/>
                  <a:pt x="211" y="210"/>
                </a:cubicBezTo>
                <a:cubicBezTo>
                  <a:pt x="210" y="212"/>
                  <a:pt x="210" y="214"/>
                  <a:pt x="211" y="216"/>
                </a:cubicBezTo>
                <a:cubicBezTo>
                  <a:pt x="212" y="217"/>
                  <a:pt x="213" y="217"/>
                  <a:pt x="214" y="217"/>
                </a:cubicBezTo>
                <a:cubicBezTo>
                  <a:pt x="215" y="217"/>
                  <a:pt x="216" y="217"/>
                  <a:pt x="217" y="216"/>
                </a:cubicBezTo>
                <a:cubicBezTo>
                  <a:pt x="218" y="214"/>
                  <a:pt x="218" y="212"/>
                  <a:pt x="217" y="210"/>
                </a:cubicBezTo>
                <a:close/>
                <a:moveTo>
                  <a:pt x="189" y="233"/>
                </a:moveTo>
                <a:cubicBezTo>
                  <a:pt x="188" y="235"/>
                  <a:pt x="188" y="237"/>
                  <a:pt x="189" y="239"/>
                </a:cubicBezTo>
                <a:cubicBezTo>
                  <a:pt x="190" y="239"/>
                  <a:pt x="191" y="240"/>
                  <a:pt x="192" y="240"/>
                </a:cubicBezTo>
                <a:cubicBezTo>
                  <a:pt x="193" y="240"/>
                  <a:pt x="194" y="239"/>
                  <a:pt x="195" y="239"/>
                </a:cubicBezTo>
                <a:cubicBezTo>
                  <a:pt x="197" y="237"/>
                  <a:pt x="197" y="235"/>
                  <a:pt x="195" y="233"/>
                </a:cubicBezTo>
                <a:cubicBezTo>
                  <a:pt x="193" y="231"/>
                  <a:pt x="191" y="231"/>
                  <a:pt x="189" y="233"/>
                </a:cubicBezTo>
                <a:close/>
                <a:moveTo>
                  <a:pt x="158" y="161"/>
                </a:moveTo>
                <a:cubicBezTo>
                  <a:pt x="159" y="161"/>
                  <a:pt x="160" y="160"/>
                  <a:pt x="160" y="159"/>
                </a:cubicBezTo>
                <a:cubicBezTo>
                  <a:pt x="162" y="158"/>
                  <a:pt x="162" y="155"/>
                  <a:pt x="160" y="154"/>
                </a:cubicBezTo>
                <a:cubicBezTo>
                  <a:pt x="159" y="152"/>
                  <a:pt x="156" y="152"/>
                  <a:pt x="155" y="154"/>
                </a:cubicBezTo>
                <a:cubicBezTo>
                  <a:pt x="153" y="155"/>
                  <a:pt x="153" y="158"/>
                  <a:pt x="155" y="159"/>
                </a:cubicBezTo>
                <a:cubicBezTo>
                  <a:pt x="155" y="160"/>
                  <a:pt x="156" y="161"/>
                  <a:pt x="158" y="161"/>
                </a:cubicBezTo>
                <a:close/>
                <a:moveTo>
                  <a:pt x="144" y="278"/>
                </a:moveTo>
                <a:cubicBezTo>
                  <a:pt x="143" y="280"/>
                  <a:pt x="143" y="282"/>
                  <a:pt x="144" y="284"/>
                </a:cubicBezTo>
                <a:cubicBezTo>
                  <a:pt x="145" y="285"/>
                  <a:pt x="146" y="285"/>
                  <a:pt x="147" y="285"/>
                </a:cubicBezTo>
                <a:cubicBezTo>
                  <a:pt x="148" y="285"/>
                  <a:pt x="149" y="285"/>
                  <a:pt x="150" y="284"/>
                </a:cubicBezTo>
                <a:cubicBezTo>
                  <a:pt x="151" y="282"/>
                  <a:pt x="151" y="280"/>
                  <a:pt x="150" y="278"/>
                </a:cubicBezTo>
                <a:cubicBezTo>
                  <a:pt x="148" y="277"/>
                  <a:pt x="146" y="277"/>
                  <a:pt x="144" y="278"/>
                </a:cubicBezTo>
                <a:close/>
                <a:moveTo>
                  <a:pt x="146" y="149"/>
                </a:moveTo>
                <a:cubicBezTo>
                  <a:pt x="147" y="149"/>
                  <a:pt x="148" y="149"/>
                  <a:pt x="149" y="148"/>
                </a:cubicBezTo>
                <a:cubicBezTo>
                  <a:pt x="151" y="147"/>
                  <a:pt x="151" y="144"/>
                  <a:pt x="149" y="142"/>
                </a:cubicBezTo>
                <a:cubicBezTo>
                  <a:pt x="147" y="141"/>
                  <a:pt x="145" y="141"/>
                  <a:pt x="143" y="142"/>
                </a:cubicBezTo>
                <a:cubicBezTo>
                  <a:pt x="142" y="144"/>
                  <a:pt x="142" y="147"/>
                  <a:pt x="143" y="148"/>
                </a:cubicBezTo>
                <a:cubicBezTo>
                  <a:pt x="144" y="149"/>
                  <a:pt x="145" y="149"/>
                  <a:pt x="146" y="149"/>
                </a:cubicBezTo>
                <a:close/>
                <a:moveTo>
                  <a:pt x="180" y="183"/>
                </a:moveTo>
                <a:cubicBezTo>
                  <a:pt x="181" y="183"/>
                  <a:pt x="182" y="183"/>
                  <a:pt x="183" y="182"/>
                </a:cubicBezTo>
                <a:cubicBezTo>
                  <a:pt x="185" y="180"/>
                  <a:pt x="185" y="178"/>
                  <a:pt x="183" y="176"/>
                </a:cubicBezTo>
                <a:cubicBezTo>
                  <a:pt x="181" y="175"/>
                  <a:pt x="179" y="175"/>
                  <a:pt x="177" y="176"/>
                </a:cubicBezTo>
                <a:cubicBezTo>
                  <a:pt x="176" y="178"/>
                  <a:pt x="176" y="180"/>
                  <a:pt x="177" y="182"/>
                </a:cubicBezTo>
                <a:cubicBezTo>
                  <a:pt x="178" y="183"/>
                  <a:pt x="179" y="183"/>
                  <a:pt x="180" y="183"/>
                </a:cubicBezTo>
                <a:close/>
                <a:moveTo>
                  <a:pt x="167" y="256"/>
                </a:moveTo>
                <a:cubicBezTo>
                  <a:pt x="165" y="257"/>
                  <a:pt x="165" y="260"/>
                  <a:pt x="167" y="261"/>
                </a:cubicBezTo>
                <a:cubicBezTo>
                  <a:pt x="168" y="262"/>
                  <a:pt x="169" y="262"/>
                  <a:pt x="170" y="262"/>
                </a:cubicBezTo>
                <a:cubicBezTo>
                  <a:pt x="171" y="262"/>
                  <a:pt x="172" y="262"/>
                  <a:pt x="172" y="261"/>
                </a:cubicBezTo>
                <a:cubicBezTo>
                  <a:pt x="174" y="260"/>
                  <a:pt x="174" y="257"/>
                  <a:pt x="172" y="256"/>
                </a:cubicBezTo>
                <a:cubicBezTo>
                  <a:pt x="171" y="254"/>
                  <a:pt x="168" y="254"/>
                  <a:pt x="167" y="256"/>
                </a:cubicBezTo>
                <a:close/>
                <a:moveTo>
                  <a:pt x="155" y="267"/>
                </a:moveTo>
                <a:cubicBezTo>
                  <a:pt x="154" y="268"/>
                  <a:pt x="154" y="271"/>
                  <a:pt x="155" y="273"/>
                </a:cubicBezTo>
                <a:cubicBezTo>
                  <a:pt x="156" y="273"/>
                  <a:pt x="157" y="274"/>
                  <a:pt x="158" y="274"/>
                </a:cubicBezTo>
                <a:cubicBezTo>
                  <a:pt x="159" y="274"/>
                  <a:pt x="160" y="273"/>
                  <a:pt x="161" y="273"/>
                </a:cubicBezTo>
                <a:cubicBezTo>
                  <a:pt x="163" y="271"/>
                  <a:pt x="163" y="268"/>
                  <a:pt x="161" y="267"/>
                </a:cubicBezTo>
                <a:cubicBezTo>
                  <a:pt x="160" y="265"/>
                  <a:pt x="157" y="265"/>
                  <a:pt x="155" y="26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AD0051C-6D4C-48AD-B164-F897355239EC}"/>
              </a:ext>
            </a:extLst>
          </p:cNvPr>
          <p:cNvSpPr>
            <a:spLocks noEditPoints="1"/>
          </p:cNvSpPr>
          <p:nvPr/>
        </p:nvSpPr>
        <p:spPr bwMode="auto">
          <a:xfrm>
            <a:off x="4673601" y="3042104"/>
            <a:ext cx="521494" cy="759619"/>
          </a:xfrm>
          <a:custGeom>
            <a:avLst/>
            <a:gdLst>
              <a:gd name="T0" fmla="*/ 90 w 219"/>
              <a:gd name="T1" fmla="*/ 234 h 319"/>
              <a:gd name="T2" fmla="*/ 87 w 219"/>
              <a:gd name="T3" fmla="*/ 228 h 319"/>
              <a:gd name="T4" fmla="*/ 113 w 219"/>
              <a:gd name="T5" fmla="*/ 8 h 319"/>
              <a:gd name="T6" fmla="*/ 111 w 219"/>
              <a:gd name="T7" fmla="*/ 1 h 319"/>
              <a:gd name="T8" fmla="*/ 101 w 219"/>
              <a:gd name="T9" fmla="*/ 223 h 319"/>
              <a:gd name="T10" fmla="*/ 98 w 219"/>
              <a:gd name="T11" fmla="*/ 216 h 319"/>
              <a:gd name="T12" fmla="*/ 113 w 219"/>
              <a:gd name="T13" fmla="*/ 212 h 319"/>
              <a:gd name="T14" fmla="*/ 110 w 219"/>
              <a:gd name="T15" fmla="*/ 205 h 319"/>
              <a:gd name="T16" fmla="*/ 124 w 219"/>
              <a:gd name="T17" fmla="*/ 201 h 319"/>
              <a:gd name="T18" fmla="*/ 121 w 219"/>
              <a:gd name="T19" fmla="*/ 194 h 319"/>
              <a:gd name="T20" fmla="*/ 125 w 219"/>
              <a:gd name="T21" fmla="*/ 19 h 319"/>
              <a:gd name="T22" fmla="*/ 122 w 219"/>
              <a:gd name="T23" fmla="*/ 13 h 319"/>
              <a:gd name="T24" fmla="*/ 79 w 219"/>
              <a:gd name="T25" fmla="*/ 246 h 319"/>
              <a:gd name="T26" fmla="*/ 76 w 219"/>
              <a:gd name="T27" fmla="*/ 239 h 319"/>
              <a:gd name="T28" fmla="*/ 33 w 219"/>
              <a:gd name="T29" fmla="*/ 291 h 319"/>
              <a:gd name="T30" fmla="*/ 31 w 219"/>
              <a:gd name="T31" fmla="*/ 284 h 319"/>
              <a:gd name="T32" fmla="*/ 45 w 219"/>
              <a:gd name="T33" fmla="*/ 280 h 319"/>
              <a:gd name="T34" fmla="*/ 42 w 219"/>
              <a:gd name="T35" fmla="*/ 273 h 319"/>
              <a:gd name="T36" fmla="*/ 10 w 219"/>
              <a:gd name="T37" fmla="*/ 319 h 319"/>
              <a:gd name="T38" fmla="*/ 53 w 219"/>
              <a:gd name="T39" fmla="*/ 262 h 319"/>
              <a:gd name="T40" fmla="*/ 59 w 219"/>
              <a:gd name="T41" fmla="*/ 267 h 319"/>
              <a:gd name="T42" fmla="*/ 65 w 219"/>
              <a:gd name="T43" fmla="*/ 250 h 319"/>
              <a:gd name="T44" fmla="*/ 70 w 219"/>
              <a:gd name="T45" fmla="*/ 256 h 319"/>
              <a:gd name="T46" fmla="*/ 132 w 219"/>
              <a:gd name="T47" fmla="*/ 182 h 319"/>
              <a:gd name="T48" fmla="*/ 138 w 219"/>
              <a:gd name="T49" fmla="*/ 188 h 319"/>
              <a:gd name="T50" fmla="*/ 19 w 219"/>
              <a:gd name="T51" fmla="*/ 296 h 319"/>
              <a:gd name="T52" fmla="*/ 25 w 219"/>
              <a:gd name="T53" fmla="*/ 301 h 319"/>
              <a:gd name="T54" fmla="*/ 189 w 219"/>
              <a:gd name="T55" fmla="*/ 126 h 319"/>
              <a:gd name="T56" fmla="*/ 195 w 219"/>
              <a:gd name="T57" fmla="*/ 131 h 319"/>
              <a:gd name="T58" fmla="*/ 190 w 219"/>
              <a:gd name="T59" fmla="*/ 81 h 319"/>
              <a:gd name="T60" fmla="*/ 195 w 219"/>
              <a:gd name="T61" fmla="*/ 86 h 319"/>
              <a:gd name="T62" fmla="*/ 133 w 219"/>
              <a:gd name="T63" fmla="*/ 24 h 319"/>
              <a:gd name="T64" fmla="*/ 139 w 219"/>
              <a:gd name="T65" fmla="*/ 30 h 319"/>
              <a:gd name="T66" fmla="*/ 217 w 219"/>
              <a:gd name="T67" fmla="*/ 103 h 319"/>
              <a:gd name="T68" fmla="*/ 214 w 219"/>
              <a:gd name="T69" fmla="*/ 110 h 319"/>
              <a:gd name="T70" fmla="*/ 200 w 219"/>
              <a:gd name="T71" fmla="*/ 114 h 319"/>
              <a:gd name="T72" fmla="*/ 206 w 219"/>
              <a:gd name="T73" fmla="*/ 120 h 319"/>
              <a:gd name="T74" fmla="*/ 178 w 219"/>
              <a:gd name="T75" fmla="*/ 137 h 319"/>
              <a:gd name="T76" fmla="*/ 183 w 219"/>
              <a:gd name="T77" fmla="*/ 143 h 319"/>
              <a:gd name="T78" fmla="*/ 201 w 219"/>
              <a:gd name="T79" fmla="*/ 92 h 319"/>
              <a:gd name="T80" fmla="*/ 207 w 219"/>
              <a:gd name="T81" fmla="*/ 97 h 319"/>
              <a:gd name="T82" fmla="*/ 178 w 219"/>
              <a:gd name="T83" fmla="*/ 69 h 319"/>
              <a:gd name="T84" fmla="*/ 184 w 219"/>
              <a:gd name="T85" fmla="*/ 75 h 319"/>
              <a:gd name="T86" fmla="*/ 155 w 219"/>
              <a:gd name="T87" fmla="*/ 160 h 319"/>
              <a:gd name="T88" fmla="*/ 161 w 219"/>
              <a:gd name="T89" fmla="*/ 165 h 319"/>
              <a:gd name="T90" fmla="*/ 144 w 219"/>
              <a:gd name="T91" fmla="*/ 35 h 319"/>
              <a:gd name="T92" fmla="*/ 150 w 219"/>
              <a:gd name="T93" fmla="*/ 41 h 319"/>
              <a:gd name="T94" fmla="*/ 144 w 219"/>
              <a:gd name="T95" fmla="*/ 171 h 319"/>
              <a:gd name="T96" fmla="*/ 149 w 219"/>
              <a:gd name="T97" fmla="*/ 177 h 319"/>
              <a:gd name="T98" fmla="*/ 167 w 219"/>
              <a:gd name="T99" fmla="*/ 58 h 319"/>
              <a:gd name="T100" fmla="*/ 173 w 219"/>
              <a:gd name="T101" fmla="*/ 64 h 319"/>
              <a:gd name="T102" fmla="*/ 166 w 219"/>
              <a:gd name="T103" fmla="*/ 148 h 319"/>
              <a:gd name="T104" fmla="*/ 172 w 219"/>
              <a:gd name="T105" fmla="*/ 154 h 319"/>
              <a:gd name="T106" fmla="*/ 156 w 219"/>
              <a:gd name="T107" fmla="*/ 47 h 319"/>
              <a:gd name="T108" fmla="*/ 161 w 219"/>
              <a:gd name="T109" fmla="*/ 52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9" h="319">
                <a:moveTo>
                  <a:pt x="87" y="228"/>
                </a:moveTo>
                <a:cubicBezTo>
                  <a:pt x="86" y="229"/>
                  <a:pt x="86" y="232"/>
                  <a:pt x="87" y="233"/>
                </a:cubicBezTo>
                <a:cubicBezTo>
                  <a:pt x="88" y="234"/>
                  <a:pt x="89" y="234"/>
                  <a:pt x="90" y="234"/>
                </a:cubicBezTo>
                <a:cubicBezTo>
                  <a:pt x="91" y="234"/>
                  <a:pt x="92" y="234"/>
                  <a:pt x="93" y="233"/>
                </a:cubicBezTo>
                <a:cubicBezTo>
                  <a:pt x="94" y="232"/>
                  <a:pt x="94" y="229"/>
                  <a:pt x="93" y="228"/>
                </a:cubicBezTo>
                <a:cubicBezTo>
                  <a:pt x="91" y="226"/>
                  <a:pt x="89" y="226"/>
                  <a:pt x="87" y="228"/>
                </a:cubicBezTo>
                <a:close/>
                <a:moveTo>
                  <a:pt x="111" y="1"/>
                </a:moveTo>
                <a:cubicBezTo>
                  <a:pt x="109" y="3"/>
                  <a:pt x="109" y="5"/>
                  <a:pt x="111" y="7"/>
                </a:cubicBezTo>
                <a:cubicBezTo>
                  <a:pt x="111" y="8"/>
                  <a:pt x="112" y="8"/>
                  <a:pt x="113" y="8"/>
                </a:cubicBezTo>
                <a:cubicBezTo>
                  <a:pt x="114" y="8"/>
                  <a:pt x="115" y="8"/>
                  <a:pt x="116" y="7"/>
                </a:cubicBezTo>
                <a:cubicBezTo>
                  <a:pt x="118" y="5"/>
                  <a:pt x="118" y="3"/>
                  <a:pt x="116" y="1"/>
                </a:cubicBezTo>
                <a:cubicBezTo>
                  <a:pt x="115" y="0"/>
                  <a:pt x="112" y="0"/>
                  <a:pt x="111" y="1"/>
                </a:cubicBezTo>
                <a:close/>
                <a:moveTo>
                  <a:pt x="98" y="216"/>
                </a:moveTo>
                <a:cubicBezTo>
                  <a:pt x="97" y="218"/>
                  <a:pt x="97" y="220"/>
                  <a:pt x="98" y="222"/>
                </a:cubicBezTo>
                <a:cubicBezTo>
                  <a:pt x="99" y="223"/>
                  <a:pt x="100" y="223"/>
                  <a:pt x="101" y="223"/>
                </a:cubicBezTo>
                <a:cubicBezTo>
                  <a:pt x="102" y="223"/>
                  <a:pt x="103" y="223"/>
                  <a:pt x="104" y="222"/>
                </a:cubicBezTo>
                <a:cubicBezTo>
                  <a:pt x="106" y="220"/>
                  <a:pt x="106" y="218"/>
                  <a:pt x="104" y="216"/>
                </a:cubicBezTo>
                <a:cubicBezTo>
                  <a:pt x="103" y="215"/>
                  <a:pt x="100" y="215"/>
                  <a:pt x="98" y="216"/>
                </a:cubicBezTo>
                <a:close/>
                <a:moveTo>
                  <a:pt x="110" y="205"/>
                </a:moveTo>
                <a:cubicBezTo>
                  <a:pt x="108" y="207"/>
                  <a:pt x="108" y="209"/>
                  <a:pt x="110" y="211"/>
                </a:cubicBezTo>
                <a:cubicBezTo>
                  <a:pt x="111" y="211"/>
                  <a:pt x="112" y="212"/>
                  <a:pt x="113" y="212"/>
                </a:cubicBezTo>
                <a:cubicBezTo>
                  <a:pt x="114" y="212"/>
                  <a:pt x="115" y="211"/>
                  <a:pt x="115" y="211"/>
                </a:cubicBezTo>
                <a:cubicBezTo>
                  <a:pt x="117" y="209"/>
                  <a:pt x="117" y="207"/>
                  <a:pt x="115" y="205"/>
                </a:cubicBezTo>
                <a:cubicBezTo>
                  <a:pt x="114" y="203"/>
                  <a:pt x="111" y="203"/>
                  <a:pt x="110" y="205"/>
                </a:cubicBezTo>
                <a:close/>
                <a:moveTo>
                  <a:pt x="121" y="194"/>
                </a:moveTo>
                <a:cubicBezTo>
                  <a:pt x="120" y="195"/>
                  <a:pt x="120" y="198"/>
                  <a:pt x="121" y="199"/>
                </a:cubicBezTo>
                <a:cubicBezTo>
                  <a:pt x="122" y="200"/>
                  <a:pt x="123" y="201"/>
                  <a:pt x="124" y="201"/>
                </a:cubicBezTo>
                <a:cubicBezTo>
                  <a:pt x="125" y="201"/>
                  <a:pt x="126" y="200"/>
                  <a:pt x="127" y="199"/>
                </a:cubicBezTo>
                <a:cubicBezTo>
                  <a:pt x="128" y="198"/>
                  <a:pt x="128" y="195"/>
                  <a:pt x="127" y="194"/>
                </a:cubicBezTo>
                <a:cubicBezTo>
                  <a:pt x="125" y="192"/>
                  <a:pt x="123" y="192"/>
                  <a:pt x="121" y="194"/>
                </a:cubicBezTo>
                <a:close/>
                <a:moveTo>
                  <a:pt x="122" y="13"/>
                </a:moveTo>
                <a:cubicBezTo>
                  <a:pt x="120" y="14"/>
                  <a:pt x="120" y="17"/>
                  <a:pt x="122" y="18"/>
                </a:cubicBezTo>
                <a:cubicBezTo>
                  <a:pt x="123" y="19"/>
                  <a:pt x="124" y="19"/>
                  <a:pt x="125" y="19"/>
                </a:cubicBezTo>
                <a:cubicBezTo>
                  <a:pt x="126" y="19"/>
                  <a:pt x="127" y="19"/>
                  <a:pt x="128" y="18"/>
                </a:cubicBezTo>
                <a:cubicBezTo>
                  <a:pt x="129" y="17"/>
                  <a:pt x="129" y="14"/>
                  <a:pt x="128" y="13"/>
                </a:cubicBezTo>
                <a:cubicBezTo>
                  <a:pt x="126" y="11"/>
                  <a:pt x="123" y="11"/>
                  <a:pt x="122" y="13"/>
                </a:cubicBezTo>
                <a:close/>
                <a:moveTo>
                  <a:pt x="76" y="239"/>
                </a:moveTo>
                <a:cubicBezTo>
                  <a:pt x="74" y="241"/>
                  <a:pt x="74" y="243"/>
                  <a:pt x="76" y="245"/>
                </a:cubicBezTo>
                <a:cubicBezTo>
                  <a:pt x="77" y="245"/>
                  <a:pt x="78" y="246"/>
                  <a:pt x="79" y="246"/>
                </a:cubicBezTo>
                <a:cubicBezTo>
                  <a:pt x="80" y="246"/>
                  <a:pt x="81" y="245"/>
                  <a:pt x="82" y="245"/>
                </a:cubicBezTo>
                <a:cubicBezTo>
                  <a:pt x="83" y="243"/>
                  <a:pt x="83" y="241"/>
                  <a:pt x="82" y="239"/>
                </a:cubicBezTo>
                <a:cubicBezTo>
                  <a:pt x="80" y="237"/>
                  <a:pt x="77" y="237"/>
                  <a:pt x="76" y="239"/>
                </a:cubicBezTo>
                <a:close/>
                <a:moveTo>
                  <a:pt x="31" y="284"/>
                </a:moveTo>
                <a:cubicBezTo>
                  <a:pt x="29" y="286"/>
                  <a:pt x="29" y="288"/>
                  <a:pt x="31" y="290"/>
                </a:cubicBezTo>
                <a:cubicBezTo>
                  <a:pt x="31" y="291"/>
                  <a:pt x="32" y="291"/>
                  <a:pt x="33" y="291"/>
                </a:cubicBezTo>
                <a:cubicBezTo>
                  <a:pt x="34" y="291"/>
                  <a:pt x="35" y="291"/>
                  <a:pt x="36" y="290"/>
                </a:cubicBezTo>
                <a:cubicBezTo>
                  <a:pt x="38" y="288"/>
                  <a:pt x="38" y="286"/>
                  <a:pt x="36" y="284"/>
                </a:cubicBezTo>
                <a:cubicBezTo>
                  <a:pt x="35" y="283"/>
                  <a:pt x="32" y="283"/>
                  <a:pt x="31" y="284"/>
                </a:cubicBezTo>
                <a:close/>
                <a:moveTo>
                  <a:pt x="42" y="273"/>
                </a:moveTo>
                <a:cubicBezTo>
                  <a:pt x="40" y="274"/>
                  <a:pt x="40" y="277"/>
                  <a:pt x="42" y="279"/>
                </a:cubicBezTo>
                <a:cubicBezTo>
                  <a:pt x="43" y="279"/>
                  <a:pt x="44" y="280"/>
                  <a:pt x="45" y="280"/>
                </a:cubicBezTo>
                <a:cubicBezTo>
                  <a:pt x="46" y="280"/>
                  <a:pt x="47" y="279"/>
                  <a:pt x="48" y="279"/>
                </a:cubicBezTo>
                <a:cubicBezTo>
                  <a:pt x="49" y="277"/>
                  <a:pt x="49" y="274"/>
                  <a:pt x="48" y="273"/>
                </a:cubicBezTo>
                <a:cubicBezTo>
                  <a:pt x="46" y="271"/>
                  <a:pt x="43" y="271"/>
                  <a:pt x="42" y="273"/>
                </a:cubicBezTo>
                <a:close/>
                <a:moveTo>
                  <a:pt x="10" y="300"/>
                </a:moveTo>
                <a:cubicBezTo>
                  <a:pt x="4" y="300"/>
                  <a:pt x="0" y="304"/>
                  <a:pt x="0" y="310"/>
                </a:cubicBezTo>
                <a:cubicBezTo>
                  <a:pt x="0" y="315"/>
                  <a:pt x="4" y="319"/>
                  <a:pt x="10" y="319"/>
                </a:cubicBezTo>
                <a:cubicBezTo>
                  <a:pt x="15" y="319"/>
                  <a:pt x="20" y="315"/>
                  <a:pt x="20" y="310"/>
                </a:cubicBezTo>
                <a:cubicBezTo>
                  <a:pt x="20" y="304"/>
                  <a:pt x="15" y="300"/>
                  <a:pt x="10" y="300"/>
                </a:cubicBezTo>
                <a:close/>
                <a:moveTo>
                  <a:pt x="53" y="262"/>
                </a:moveTo>
                <a:cubicBezTo>
                  <a:pt x="52" y="263"/>
                  <a:pt x="52" y="266"/>
                  <a:pt x="53" y="267"/>
                </a:cubicBezTo>
                <a:cubicBezTo>
                  <a:pt x="54" y="268"/>
                  <a:pt x="55" y="268"/>
                  <a:pt x="56" y="268"/>
                </a:cubicBezTo>
                <a:cubicBezTo>
                  <a:pt x="57" y="268"/>
                  <a:pt x="58" y="268"/>
                  <a:pt x="59" y="267"/>
                </a:cubicBezTo>
                <a:cubicBezTo>
                  <a:pt x="60" y="266"/>
                  <a:pt x="60" y="263"/>
                  <a:pt x="59" y="262"/>
                </a:cubicBezTo>
                <a:cubicBezTo>
                  <a:pt x="57" y="260"/>
                  <a:pt x="55" y="260"/>
                  <a:pt x="53" y="262"/>
                </a:cubicBezTo>
                <a:close/>
                <a:moveTo>
                  <a:pt x="65" y="250"/>
                </a:moveTo>
                <a:cubicBezTo>
                  <a:pt x="63" y="252"/>
                  <a:pt x="63" y="254"/>
                  <a:pt x="65" y="256"/>
                </a:cubicBezTo>
                <a:cubicBezTo>
                  <a:pt x="65" y="257"/>
                  <a:pt x="66" y="257"/>
                  <a:pt x="67" y="257"/>
                </a:cubicBezTo>
                <a:cubicBezTo>
                  <a:pt x="68" y="257"/>
                  <a:pt x="69" y="257"/>
                  <a:pt x="70" y="256"/>
                </a:cubicBezTo>
                <a:cubicBezTo>
                  <a:pt x="72" y="254"/>
                  <a:pt x="72" y="252"/>
                  <a:pt x="70" y="250"/>
                </a:cubicBezTo>
                <a:cubicBezTo>
                  <a:pt x="69" y="249"/>
                  <a:pt x="66" y="249"/>
                  <a:pt x="65" y="250"/>
                </a:cubicBezTo>
                <a:close/>
                <a:moveTo>
                  <a:pt x="132" y="182"/>
                </a:moveTo>
                <a:cubicBezTo>
                  <a:pt x="131" y="184"/>
                  <a:pt x="131" y="186"/>
                  <a:pt x="132" y="188"/>
                </a:cubicBezTo>
                <a:cubicBezTo>
                  <a:pt x="133" y="189"/>
                  <a:pt x="134" y="189"/>
                  <a:pt x="135" y="189"/>
                </a:cubicBezTo>
                <a:cubicBezTo>
                  <a:pt x="136" y="189"/>
                  <a:pt x="137" y="189"/>
                  <a:pt x="138" y="188"/>
                </a:cubicBezTo>
                <a:cubicBezTo>
                  <a:pt x="140" y="186"/>
                  <a:pt x="140" y="184"/>
                  <a:pt x="138" y="182"/>
                </a:cubicBezTo>
                <a:cubicBezTo>
                  <a:pt x="136" y="181"/>
                  <a:pt x="134" y="181"/>
                  <a:pt x="132" y="182"/>
                </a:cubicBezTo>
                <a:close/>
                <a:moveTo>
                  <a:pt x="19" y="296"/>
                </a:moveTo>
                <a:cubicBezTo>
                  <a:pt x="18" y="297"/>
                  <a:pt x="18" y="300"/>
                  <a:pt x="19" y="301"/>
                </a:cubicBezTo>
                <a:cubicBezTo>
                  <a:pt x="20" y="302"/>
                  <a:pt x="21" y="302"/>
                  <a:pt x="22" y="302"/>
                </a:cubicBezTo>
                <a:cubicBezTo>
                  <a:pt x="23" y="302"/>
                  <a:pt x="24" y="302"/>
                  <a:pt x="25" y="301"/>
                </a:cubicBezTo>
                <a:cubicBezTo>
                  <a:pt x="27" y="300"/>
                  <a:pt x="27" y="297"/>
                  <a:pt x="25" y="296"/>
                </a:cubicBezTo>
                <a:cubicBezTo>
                  <a:pt x="23" y="294"/>
                  <a:pt x="21" y="294"/>
                  <a:pt x="19" y="296"/>
                </a:cubicBezTo>
                <a:close/>
                <a:moveTo>
                  <a:pt x="189" y="126"/>
                </a:moveTo>
                <a:cubicBezTo>
                  <a:pt x="187" y="127"/>
                  <a:pt x="187" y="130"/>
                  <a:pt x="189" y="131"/>
                </a:cubicBezTo>
                <a:cubicBezTo>
                  <a:pt x="190" y="132"/>
                  <a:pt x="191" y="133"/>
                  <a:pt x="192" y="133"/>
                </a:cubicBezTo>
                <a:cubicBezTo>
                  <a:pt x="193" y="133"/>
                  <a:pt x="194" y="132"/>
                  <a:pt x="195" y="131"/>
                </a:cubicBezTo>
                <a:cubicBezTo>
                  <a:pt x="196" y="130"/>
                  <a:pt x="196" y="127"/>
                  <a:pt x="195" y="126"/>
                </a:cubicBezTo>
                <a:cubicBezTo>
                  <a:pt x="193" y="124"/>
                  <a:pt x="191" y="124"/>
                  <a:pt x="189" y="126"/>
                </a:cubicBezTo>
                <a:close/>
                <a:moveTo>
                  <a:pt x="190" y="81"/>
                </a:moveTo>
                <a:cubicBezTo>
                  <a:pt x="188" y="82"/>
                  <a:pt x="188" y="85"/>
                  <a:pt x="190" y="86"/>
                </a:cubicBezTo>
                <a:cubicBezTo>
                  <a:pt x="191" y="87"/>
                  <a:pt x="192" y="87"/>
                  <a:pt x="193" y="87"/>
                </a:cubicBezTo>
                <a:cubicBezTo>
                  <a:pt x="194" y="87"/>
                  <a:pt x="195" y="87"/>
                  <a:pt x="195" y="86"/>
                </a:cubicBezTo>
                <a:cubicBezTo>
                  <a:pt x="197" y="85"/>
                  <a:pt x="197" y="82"/>
                  <a:pt x="195" y="81"/>
                </a:cubicBezTo>
                <a:cubicBezTo>
                  <a:pt x="194" y="79"/>
                  <a:pt x="191" y="79"/>
                  <a:pt x="190" y="81"/>
                </a:cubicBezTo>
                <a:close/>
                <a:moveTo>
                  <a:pt x="133" y="24"/>
                </a:moveTo>
                <a:cubicBezTo>
                  <a:pt x="132" y="25"/>
                  <a:pt x="132" y="28"/>
                  <a:pt x="133" y="30"/>
                </a:cubicBezTo>
                <a:cubicBezTo>
                  <a:pt x="134" y="30"/>
                  <a:pt x="135" y="31"/>
                  <a:pt x="136" y="31"/>
                </a:cubicBezTo>
                <a:cubicBezTo>
                  <a:pt x="137" y="31"/>
                  <a:pt x="138" y="30"/>
                  <a:pt x="139" y="30"/>
                </a:cubicBezTo>
                <a:cubicBezTo>
                  <a:pt x="140" y="28"/>
                  <a:pt x="140" y="25"/>
                  <a:pt x="139" y="24"/>
                </a:cubicBezTo>
                <a:cubicBezTo>
                  <a:pt x="137" y="22"/>
                  <a:pt x="135" y="22"/>
                  <a:pt x="133" y="24"/>
                </a:cubicBezTo>
                <a:close/>
                <a:moveTo>
                  <a:pt x="217" y="103"/>
                </a:moveTo>
                <a:cubicBezTo>
                  <a:pt x="216" y="102"/>
                  <a:pt x="213" y="102"/>
                  <a:pt x="212" y="103"/>
                </a:cubicBezTo>
                <a:cubicBezTo>
                  <a:pt x="210" y="105"/>
                  <a:pt x="210" y="107"/>
                  <a:pt x="212" y="109"/>
                </a:cubicBezTo>
                <a:cubicBezTo>
                  <a:pt x="212" y="110"/>
                  <a:pt x="213" y="110"/>
                  <a:pt x="214" y="110"/>
                </a:cubicBezTo>
                <a:cubicBezTo>
                  <a:pt x="215" y="110"/>
                  <a:pt x="216" y="110"/>
                  <a:pt x="217" y="109"/>
                </a:cubicBezTo>
                <a:cubicBezTo>
                  <a:pt x="219" y="107"/>
                  <a:pt x="219" y="105"/>
                  <a:pt x="217" y="103"/>
                </a:cubicBezTo>
                <a:close/>
                <a:moveTo>
                  <a:pt x="200" y="114"/>
                </a:moveTo>
                <a:cubicBezTo>
                  <a:pt x="199" y="116"/>
                  <a:pt x="199" y="119"/>
                  <a:pt x="200" y="120"/>
                </a:cubicBezTo>
                <a:cubicBezTo>
                  <a:pt x="201" y="121"/>
                  <a:pt x="202" y="121"/>
                  <a:pt x="203" y="121"/>
                </a:cubicBezTo>
                <a:cubicBezTo>
                  <a:pt x="204" y="121"/>
                  <a:pt x="205" y="121"/>
                  <a:pt x="206" y="120"/>
                </a:cubicBezTo>
                <a:cubicBezTo>
                  <a:pt x="207" y="119"/>
                  <a:pt x="207" y="116"/>
                  <a:pt x="206" y="114"/>
                </a:cubicBezTo>
                <a:cubicBezTo>
                  <a:pt x="204" y="113"/>
                  <a:pt x="202" y="113"/>
                  <a:pt x="200" y="114"/>
                </a:cubicBezTo>
                <a:close/>
                <a:moveTo>
                  <a:pt x="178" y="137"/>
                </a:moveTo>
                <a:cubicBezTo>
                  <a:pt x="176" y="139"/>
                  <a:pt x="176" y="141"/>
                  <a:pt x="178" y="143"/>
                </a:cubicBezTo>
                <a:cubicBezTo>
                  <a:pt x="178" y="144"/>
                  <a:pt x="179" y="144"/>
                  <a:pt x="180" y="144"/>
                </a:cubicBezTo>
                <a:cubicBezTo>
                  <a:pt x="182" y="144"/>
                  <a:pt x="183" y="144"/>
                  <a:pt x="183" y="143"/>
                </a:cubicBezTo>
                <a:cubicBezTo>
                  <a:pt x="185" y="141"/>
                  <a:pt x="185" y="139"/>
                  <a:pt x="183" y="137"/>
                </a:cubicBezTo>
                <a:cubicBezTo>
                  <a:pt x="182" y="136"/>
                  <a:pt x="179" y="136"/>
                  <a:pt x="178" y="137"/>
                </a:cubicBezTo>
                <a:close/>
                <a:moveTo>
                  <a:pt x="201" y="92"/>
                </a:moveTo>
                <a:cubicBezTo>
                  <a:pt x="200" y="93"/>
                  <a:pt x="200" y="96"/>
                  <a:pt x="201" y="97"/>
                </a:cubicBezTo>
                <a:cubicBezTo>
                  <a:pt x="202" y="98"/>
                  <a:pt x="203" y="99"/>
                  <a:pt x="204" y="99"/>
                </a:cubicBezTo>
                <a:cubicBezTo>
                  <a:pt x="205" y="99"/>
                  <a:pt x="206" y="98"/>
                  <a:pt x="207" y="97"/>
                </a:cubicBezTo>
                <a:cubicBezTo>
                  <a:pt x="208" y="96"/>
                  <a:pt x="208" y="93"/>
                  <a:pt x="207" y="92"/>
                </a:cubicBezTo>
                <a:cubicBezTo>
                  <a:pt x="205" y="90"/>
                  <a:pt x="203" y="90"/>
                  <a:pt x="201" y="92"/>
                </a:cubicBezTo>
                <a:close/>
                <a:moveTo>
                  <a:pt x="178" y="69"/>
                </a:moveTo>
                <a:cubicBezTo>
                  <a:pt x="177" y="71"/>
                  <a:pt x="177" y="73"/>
                  <a:pt x="178" y="75"/>
                </a:cubicBezTo>
                <a:cubicBezTo>
                  <a:pt x="179" y="76"/>
                  <a:pt x="180" y="76"/>
                  <a:pt x="181" y="76"/>
                </a:cubicBezTo>
                <a:cubicBezTo>
                  <a:pt x="182" y="76"/>
                  <a:pt x="183" y="76"/>
                  <a:pt x="184" y="75"/>
                </a:cubicBezTo>
                <a:cubicBezTo>
                  <a:pt x="186" y="73"/>
                  <a:pt x="186" y="71"/>
                  <a:pt x="184" y="69"/>
                </a:cubicBezTo>
                <a:cubicBezTo>
                  <a:pt x="183" y="68"/>
                  <a:pt x="180" y="68"/>
                  <a:pt x="178" y="69"/>
                </a:cubicBezTo>
                <a:close/>
                <a:moveTo>
                  <a:pt x="155" y="160"/>
                </a:moveTo>
                <a:cubicBezTo>
                  <a:pt x="153" y="161"/>
                  <a:pt x="153" y="164"/>
                  <a:pt x="155" y="165"/>
                </a:cubicBezTo>
                <a:cubicBezTo>
                  <a:pt x="156" y="166"/>
                  <a:pt x="157" y="167"/>
                  <a:pt x="158" y="167"/>
                </a:cubicBezTo>
                <a:cubicBezTo>
                  <a:pt x="159" y="167"/>
                  <a:pt x="160" y="166"/>
                  <a:pt x="161" y="165"/>
                </a:cubicBezTo>
                <a:cubicBezTo>
                  <a:pt x="162" y="164"/>
                  <a:pt x="162" y="161"/>
                  <a:pt x="161" y="160"/>
                </a:cubicBezTo>
                <a:cubicBezTo>
                  <a:pt x="159" y="158"/>
                  <a:pt x="157" y="158"/>
                  <a:pt x="155" y="160"/>
                </a:cubicBezTo>
                <a:close/>
                <a:moveTo>
                  <a:pt x="144" y="35"/>
                </a:moveTo>
                <a:cubicBezTo>
                  <a:pt x="143" y="37"/>
                  <a:pt x="143" y="39"/>
                  <a:pt x="144" y="41"/>
                </a:cubicBezTo>
                <a:cubicBezTo>
                  <a:pt x="145" y="42"/>
                  <a:pt x="146" y="42"/>
                  <a:pt x="147" y="42"/>
                </a:cubicBezTo>
                <a:cubicBezTo>
                  <a:pt x="148" y="42"/>
                  <a:pt x="149" y="42"/>
                  <a:pt x="150" y="41"/>
                </a:cubicBezTo>
                <a:cubicBezTo>
                  <a:pt x="152" y="39"/>
                  <a:pt x="152" y="37"/>
                  <a:pt x="150" y="35"/>
                </a:cubicBezTo>
                <a:cubicBezTo>
                  <a:pt x="149" y="34"/>
                  <a:pt x="146" y="34"/>
                  <a:pt x="144" y="35"/>
                </a:cubicBezTo>
                <a:close/>
                <a:moveTo>
                  <a:pt x="144" y="171"/>
                </a:moveTo>
                <a:cubicBezTo>
                  <a:pt x="142" y="173"/>
                  <a:pt x="142" y="175"/>
                  <a:pt x="144" y="177"/>
                </a:cubicBezTo>
                <a:cubicBezTo>
                  <a:pt x="145" y="177"/>
                  <a:pt x="146" y="178"/>
                  <a:pt x="147" y="178"/>
                </a:cubicBezTo>
                <a:cubicBezTo>
                  <a:pt x="148" y="178"/>
                  <a:pt x="149" y="177"/>
                  <a:pt x="149" y="177"/>
                </a:cubicBezTo>
                <a:cubicBezTo>
                  <a:pt x="151" y="175"/>
                  <a:pt x="151" y="173"/>
                  <a:pt x="149" y="171"/>
                </a:cubicBezTo>
                <a:cubicBezTo>
                  <a:pt x="148" y="169"/>
                  <a:pt x="145" y="169"/>
                  <a:pt x="144" y="171"/>
                </a:cubicBezTo>
                <a:close/>
                <a:moveTo>
                  <a:pt x="167" y="58"/>
                </a:moveTo>
                <a:cubicBezTo>
                  <a:pt x="166" y="59"/>
                  <a:pt x="166" y="62"/>
                  <a:pt x="167" y="64"/>
                </a:cubicBezTo>
                <a:cubicBezTo>
                  <a:pt x="168" y="64"/>
                  <a:pt x="169" y="65"/>
                  <a:pt x="170" y="65"/>
                </a:cubicBezTo>
                <a:cubicBezTo>
                  <a:pt x="171" y="65"/>
                  <a:pt x="172" y="64"/>
                  <a:pt x="173" y="64"/>
                </a:cubicBezTo>
                <a:cubicBezTo>
                  <a:pt x="174" y="62"/>
                  <a:pt x="174" y="59"/>
                  <a:pt x="173" y="58"/>
                </a:cubicBezTo>
                <a:cubicBezTo>
                  <a:pt x="171" y="56"/>
                  <a:pt x="169" y="56"/>
                  <a:pt x="167" y="58"/>
                </a:cubicBezTo>
                <a:close/>
                <a:moveTo>
                  <a:pt x="166" y="148"/>
                </a:moveTo>
                <a:cubicBezTo>
                  <a:pt x="165" y="150"/>
                  <a:pt x="165" y="153"/>
                  <a:pt x="166" y="154"/>
                </a:cubicBezTo>
                <a:cubicBezTo>
                  <a:pt x="167" y="155"/>
                  <a:pt x="168" y="155"/>
                  <a:pt x="169" y="155"/>
                </a:cubicBezTo>
                <a:cubicBezTo>
                  <a:pt x="170" y="155"/>
                  <a:pt x="171" y="155"/>
                  <a:pt x="172" y="154"/>
                </a:cubicBezTo>
                <a:cubicBezTo>
                  <a:pt x="174" y="153"/>
                  <a:pt x="174" y="150"/>
                  <a:pt x="172" y="148"/>
                </a:cubicBezTo>
                <a:cubicBezTo>
                  <a:pt x="170" y="147"/>
                  <a:pt x="168" y="147"/>
                  <a:pt x="166" y="148"/>
                </a:cubicBezTo>
                <a:close/>
                <a:moveTo>
                  <a:pt x="156" y="47"/>
                </a:moveTo>
                <a:cubicBezTo>
                  <a:pt x="154" y="48"/>
                  <a:pt x="154" y="51"/>
                  <a:pt x="156" y="52"/>
                </a:cubicBezTo>
                <a:cubicBezTo>
                  <a:pt x="157" y="53"/>
                  <a:pt x="158" y="53"/>
                  <a:pt x="159" y="53"/>
                </a:cubicBezTo>
                <a:cubicBezTo>
                  <a:pt x="160" y="53"/>
                  <a:pt x="161" y="53"/>
                  <a:pt x="161" y="52"/>
                </a:cubicBezTo>
                <a:cubicBezTo>
                  <a:pt x="163" y="51"/>
                  <a:pt x="163" y="48"/>
                  <a:pt x="161" y="47"/>
                </a:cubicBezTo>
                <a:cubicBezTo>
                  <a:pt x="160" y="45"/>
                  <a:pt x="157" y="45"/>
                  <a:pt x="156" y="4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B1DD73F-DD2B-46DA-84E8-91FC9A4016B2}"/>
              </a:ext>
            </a:extLst>
          </p:cNvPr>
          <p:cNvSpPr>
            <a:spLocks noEditPoints="1"/>
          </p:cNvSpPr>
          <p:nvPr/>
        </p:nvSpPr>
        <p:spPr bwMode="auto">
          <a:xfrm>
            <a:off x="5849939" y="2784929"/>
            <a:ext cx="521494" cy="759619"/>
          </a:xfrm>
          <a:custGeom>
            <a:avLst/>
            <a:gdLst>
              <a:gd name="T0" fmla="*/ 116 w 219"/>
              <a:gd name="T1" fmla="*/ 108 h 319"/>
              <a:gd name="T2" fmla="*/ 113 w 219"/>
              <a:gd name="T3" fmla="*/ 115 h 319"/>
              <a:gd name="T4" fmla="*/ 90 w 219"/>
              <a:gd name="T5" fmla="*/ 93 h 319"/>
              <a:gd name="T6" fmla="*/ 88 w 219"/>
              <a:gd name="T7" fmla="*/ 86 h 319"/>
              <a:gd name="T8" fmla="*/ 79 w 219"/>
              <a:gd name="T9" fmla="*/ 81 h 319"/>
              <a:gd name="T10" fmla="*/ 76 w 219"/>
              <a:gd name="T11" fmla="*/ 75 h 319"/>
              <a:gd name="T12" fmla="*/ 114 w 219"/>
              <a:gd name="T13" fmla="*/ 319 h 319"/>
              <a:gd name="T14" fmla="*/ 111 w 219"/>
              <a:gd name="T15" fmla="*/ 312 h 319"/>
              <a:gd name="T16" fmla="*/ 125 w 219"/>
              <a:gd name="T17" fmla="*/ 308 h 319"/>
              <a:gd name="T18" fmla="*/ 122 w 219"/>
              <a:gd name="T19" fmla="*/ 301 h 319"/>
              <a:gd name="T20" fmla="*/ 127 w 219"/>
              <a:gd name="T21" fmla="*/ 120 h 319"/>
              <a:gd name="T22" fmla="*/ 124 w 219"/>
              <a:gd name="T23" fmla="*/ 127 h 319"/>
              <a:gd name="T24" fmla="*/ 10 w 219"/>
              <a:gd name="T25" fmla="*/ 19 h 319"/>
              <a:gd name="T26" fmla="*/ 20 w 219"/>
              <a:gd name="T27" fmla="*/ 18 h 319"/>
              <a:gd name="T28" fmla="*/ 25 w 219"/>
              <a:gd name="T29" fmla="*/ 24 h 319"/>
              <a:gd name="T30" fmla="*/ 65 w 219"/>
              <a:gd name="T31" fmla="*/ 63 h 319"/>
              <a:gd name="T32" fmla="*/ 71 w 219"/>
              <a:gd name="T33" fmla="*/ 69 h 319"/>
              <a:gd name="T34" fmla="*/ 136 w 219"/>
              <a:gd name="T35" fmla="*/ 138 h 319"/>
              <a:gd name="T36" fmla="*/ 133 w 219"/>
              <a:gd name="T37" fmla="*/ 131 h 319"/>
              <a:gd name="T38" fmla="*/ 31 w 219"/>
              <a:gd name="T39" fmla="*/ 29 h 319"/>
              <a:gd name="T40" fmla="*/ 37 w 219"/>
              <a:gd name="T41" fmla="*/ 35 h 319"/>
              <a:gd name="T42" fmla="*/ 54 w 219"/>
              <a:gd name="T43" fmla="*/ 52 h 319"/>
              <a:gd name="T44" fmla="*/ 59 w 219"/>
              <a:gd name="T45" fmla="*/ 58 h 319"/>
              <a:gd name="T46" fmla="*/ 42 w 219"/>
              <a:gd name="T47" fmla="*/ 41 h 319"/>
              <a:gd name="T48" fmla="*/ 48 w 219"/>
              <a:gd name="T49" fmla="*/ 46 h 319"/>
              <a:gd name="T50" fmla="*/ 99 w 219"/>
              <a:gd name="T51" fmla="*/ 97 h 319"/>
              <a:gd name="T52" fmla="*/ 104 w 219"/>
              <a:gd name="T53" fmla="*/ 103 h 319"/>
              <a:gd name="T54" fmla="*/ 190 w 219"/>
              <a:gd name="T55" fmla="*/ 233 h 319"/>
              <a:gd name="T56" fmla="*/ 196 w 219"/>
              <a:gd name="T57" fmla="*/ 239 h 319"/>
              <a:gd name="T58" fmla="*/ 134 w 219"/>
              <a:gd name="T59" fmla="*/ 290 h 319"/>
              <a:gd name="T60" fmla="*/ 139 w 219"/>
              <a:gd name="T61" fmla="*/ 295 h 319"/>
              <a:gd name="T62" fmla="*/ 179 w 219"/>
              <a:gd name="T63" fmla="*/ 244 h 319"/>
              <a:gd name="T64" fmla="*/ 184 w 219"/>
              <a:gd name="T65" fmla="*/ 250 h 319"/>
              <a:gd name="T66" fmla="*/ 218 w 219"/>
              <a:gd name="T67" fmla="*/ 210 h 319"/>
              <a:gd name="T68" fmla="*/ 215 w 219"/>
              <a:gd name="T69" fmla="*/ 217 h 319"/>
              <a:gd name="T70" fmla="*/ 181 w 219"/>
              <a:gd name="T71" fmla="*/ 183 h 319"/>
              <a:gd name="T72" fmla="*/ 178 w 219"/>
              <a:gd name="T73" fmla="*/ 176 h 319"/>
              <a:gd name="T74" fmla="*/ 203 w 219"/>
              <a:gd name="T75" fmla="*/ 206 h 319"/>
              <a:gd name="T76" fmla="*/ 201 w 219"/>
              <a:gd name="T77" fmla="*/ 199 h 319"/>
              <a:gd name="T78" fmla="*/ 201 w 219"/>
              <a:gd name="T79" fmla="*/ 222 h 319"/>
              <a:gd name="T80" fmla="*/ 207 w 219"/>
              <a:gd name="T81" fmla="*/ 227 h 319"/>
              <a:gd name="T82" fmla="*/ 192 w 219"/>
              <a:gd name="T83" fmla="*/ 195 h 319"/>
              <a:gd name="T84" fmla="*/ 189 w 219"/>
              <a:gd name="T85" fmla="*/ 188 h 319"/>
              <a:gd name="T86" fmla="*/ 145 w 219"/>
              <a:gd name="T87" fmla="*/ 278 h 319"/>
              <a:gd name="T88" fmla="*/ 151 w 219"/>
              <a:gd name="T89" fmla="*/ 284 h 319"/>
              <a:gd name="T90" fmla="*/ 147 w 219"/>
              <a:gd name="T91" fmla="*/ 149 h 319"/>
              <a:gd name="T92" fmla="*/ 144 w 219"/>
              <a:gd name="T93" fmla="*/ 142 h 319"/>
              <a:gd name="T94" fmla="*/ 158 w 219"/>
              <a:gd name="T95" fmla="*/ 161 h 319"/>
              <a:gd name="T96" fmla="*/ 155 w 219"/>
              <a:gd name="T97" fmla="*/ 154 h 319"/>
              <a:gd name="T98" fmla="*/ 167 w 219"/>
              <a:gd name="T99" fmla="*/ 256 h 319"/>
              <a:gd name="T100" fmla="*/ 173 w 219"/>
              <a:gd name="T101" fmla="*/ 261 h 319"/>
              <a:gd name="T102" fmla="*/ 170 w 219"/>
              <a:gd name="T103" fmla="*/ 172 h 319"/>
              <a:gd name="T104" fmla="*/ 167 w 219"/>
              <a:gd name="T105" fmla="*/ 165 h 319"/>
              <a:gd name="T106" fmla="*/ 156 w 219"/>
              <a:gd name="T107" fmla="*/ 267 h 319"/>
              <a:gd name="T108" fmla="*/ 162 w 219"/>
              <a:gd name="T109" fmla="*/ 273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9" h="319">
                <a:moveTo>
                  <a:pt x="113" y="115"/>
                </a:moveTo>
                <a:cubicBezTo>
                  <a:pt x="114" y="115"/>
                  <a:pt x="115" y="115"/>
                  <a:pt x="116" y="114"/>
                </a:cubicBezTo>
                <a:cubicBezTo>
                  <a:pt x="117" y="113"/>
                  <a:pt x="117" y="110"/>
                  <a:pt x="116" y="108"/>
                </a:cubicBezTo>
                <a:cubicBezTo>
                  <a:pt x="114" y="107"/>
                  <a:pt x="112" y="107"/>
                  <a:pt x="110" y="108"/>
                </a:cubicBezTo>
                <a:cubicBezTo>
                  <a:pt x="109" y="110"/>
                  <a:pt x="109" y="113"/>
                  <a:pt x="110" y="114"/>
                </a:cubicBezTo>
                <a:cubicBezTo>
                  <a:pt x="111" y="115"/>
                  <a:pt x="112" y="115"/>
                  <a:pt x="113" y="115"/>
                </a:cubicBezTo>
                <a:close/>
                <a:moveTo>
                  <a:pt x="88" y="86"/>
                </a:moveTo>
                <a:cubicBezTo>
                  <a:pt x="86" y="87"/>
                  <a:pt x="86" y="90"/>
                  <a:pt x="88" y="92"/>
                </a:cubicBezTo>
                <a:cubicBezTo>
                  <a:pt x="88" y="92"/>
                  <a:pt x="89" y="93"/>
                  <a:pt x="90" y="93"/>
                </a:cubicBezTo>
                <a:cubicBezTo>
                  <a:pt x="91" y="93"/>
                  <a:pt x="92" y="92"/>
                  <a:pt x="93" y="92"/>
                </a:cubicBezTo>
                <a:cubicBezTo>
                  <a:pt x="95" y="90"/>
                  <a:pt x="95" y="87"/>
                  <a:pt x="93" y="86"/>
                </a:cubicBezTo>
                <a:cubicBezTo>
                  <a:pt x="92" y="84"/>
                  <a:pt x="89" y="84"/>
                  <a:pt x="88" y="86"/>
                </a:cubicBezTo>
                <a:close/>
                <a:moveTo>
                  <a:pt x="76" y="75"/>
                </a:moveTo>
                <a:cubicBezTo>
                  <a:pt x="75" y="76"/>
                  <a:pt x="75" y="79"/>
                  <a:pt x="76" y="80"/>
                </a:cubicBezTo>
                <a:cubicBezTo>
                  <a:pt x="77" y="81"/>
                  <a:pt x="78" y="81"/>
                  <a:pt x="79" y="81"/>
                </a:cubicBezTo>
                <a:cubicBezTo>
                  <a:pt x="80" y="81"/>
                  <a:pt x="81" y="81"/>
                  <a:pt x="82" y="80"/>
                </a:cubicBezTo>
                <a:cubicBezTo>
                  <a:pt x="83" y="79"/>
                  <a:pt x="83" y="76"/>
                  <a:pt x="82" y="75"/>
                </a:cubicBezTo>
                <a:cubicBezTo>
                  <a:pt x="80" y="73"/>
                  <a:pt x="78" y="73"/>
                  <a:pt x="76" y="75"/>
                </a:cubicBezTo>
                <a:close/>
                <a:moveTo>
                  <a:pt x="111" y="312"/>
                </a:moveTo>
                <a:cubicBezTo>
                  <a:pt x="109" y="314"/>
                  <a:pt x="109" y="316"/>
                  <a:pt x="111" y="318"/>
                </a:cubicBezTo>
                <a:cubicBezTo>
                  <a:pt x="112" y="319"/>
                  <a:pt x="113" y="319"/>
                  <a:pt x="114" y="319"/>
                </a:cubicBezTo>
                <a:cubicBezTo>
                  <a:pt x="115" y="319"/>
                  <a:pt x="116" y="319"/>
                  <a:pt x="117" y="318"/>
                </a:cubicBezTo>
                <a:cubicBezTo>
                  <a:pt x="118" y="316"/>
                  <a:pt x="118" y="314"/>
                  <a:pt x="117" y="312"/>
                </a:cubicBezTo>
                <a:cubicBezTo>
                  <a:pt x="115" y="311"/>
                  <a:pt x="112" y="311"/>
                  <a:pt x="111" y="312"/>
                </a:cubicBezTo>
                <a:close/>
                <a:moveTo>
                  <a:pt x="122" y="301"/>
                </a:moveTo>
                <a:cubicBezTo>
                  <a:pt x="121" y="302"/>
                  <a:pt x="121" y="305"/>
                  <a:pt x="122" y="307"/>
                </a:cubicBezTo>
                <a:cubicBezTo>
                  <a:pt x="123" y="307"/>
                  <a:pt x="124" y="308"/>
                  <a:pt x="125" y="308"/>
                </a:cubicBezTo>
                <a:cubicBezTo>
                  <a:pt x="126" y="308"/>
                  <a:pt x="127" y="307"/>
                  <a:pt x="128" y="307"/>
                </a:cubicBezTo>
                <a:cubicBezTo>
                  <a:pt x="129" y="305"/>
                  <a:pt x="129" y="302"/>
                  <a:pt x="128" y="301"/>
                </a:cubicBezTo>
                <a:cubicBezTo>
                  <a:pt x="126" y="299"/>
                  <a:pt x="124" y="299"/>
                  <a:pt x="122" y="301"/>
                </a:cubicBezTo>
                <a:close/>
                <a:moveTo>
                  <a:pt x="124" y="127"/>
                </a:moveTo>
                <a:cubicBezTo>
                  <a:pt x="125" y="127"/>
                  <a:pt x="126" y="126"/>
                  <a:pt x="127" y="125"/>
                </a:cubicBezTo>
                <a:cubicBezTo>
                  <a:pt x="129" y="124"/>
                  <a:pt x="129" y="121"/>
                  <a:pt x="127" y="120"/>
                </a:cubicBezTo>
                <a:cubicBezTo>
                  <a:pt x="126" y="118"/>
                  <a:pt x="123" y="118"/>
                  <a:pt x="121" y="120"/>
                </a:cubicBezTo>
                <a:cubicBezTo>
                  <a:pt x="120" y="121"/>
                  <a:pt x="120" y="124"/>
                  <a:pt x="121" y="125"/>
                </a:cubicBezTo>
                <a:cubicBezTo>
                  <a:pt x="122" y="126"/>
                  <a:pt x="123" y="127"/>
                  <a:pt x="124" y="127"/>
                </a:cubicBezTo>
                <a:close/>
                <a:moveTo>
                  <a:pt x="10" y="0"/>
                </a:moveTo>
                <a:cubicBezTo>
                  <a:pt x="5" y="0"/>
                  <a:pt x="0" y="4"/>
                  <a:pt x="0" y="9"/>
                </a:cubicBezTo>
                <a:cubicBezTo>
                  <a:pt x="0" y="15"/>
                  <a:pt x="5" y="19"/>
                  <a:pt x="10" y="19"/>
                </a:cubicBezTo>
                <a:cubicBezTo>
                  <a:pt x="16" y="19"/>
                  <a:pt x="20" y="15"/>
                  <a:pt x="20" y="9"/>
                </a:cubicBezTo>
                <a:cubicBezTo>
                  <a:pt x="20" y="4"/>
                  <a:pt x="16" y="0"/>
                  <a:pt x="10" y="0"/>
                </a:cubicBezTo>
                <a:close/>
                <a:moveTo>
                  <a:pt x="20" y="18"/>
                </a:moveTo>
                <a:cubicBezTo>
                  <a:pt x="18" y="20"/>
                  <a:pt x="18" y="22"/>
                  <a:pt x="20" y="24"/>
                </a:cubicBezTo>
                <a:cubicBezTo>
                  <a:pt x="20" y="24"/>
                  <a:pt x="21" y="25"/>
                  <a:pt x="22" y="25"/>
                </a:cubicBezTo>
                <a:cubicBezTo>
                  <a:pt x="24" y="25"/>
                  <a:pt x="25" y="24"/>
                  <a:pt x="25" y="24"/>
                </a:cubicBezTo>
                <a:cubicBezTo>
                  <a:pt x="27" y="22"/>
                  <a:pt x="27" y="20"/>
                  <a:pt x="25" y="18"/>
                </a:cubicBezTo>
                <a:cubicBezTo>
                  <a:pt x="24" y="16"/>
                  <a:pt x="21" y="16"/>
                  <a:pt x="20" y="18"/>
                </a:cubicBezTo>
                <a:close/>
                <a:moveTo>
                  <a:pt x="65" y="63"/>
                </a:moveTo>
                <a:cubicBezTo>
                  <a:pt x="63" y="65"/>
                  <a:pt x="63" y="67"/>
                  <a:pt x="65" y="69"/>
                </a:cubicBezTo>
                <a:cubicBezTo>
                  <a:pt x="66" y="70"/>
                  <a:pt x="67" y="70"/>
                  <a:pt x="68" y="70"/>
                </a:cubicBezTo>
                <a:cubicBezTo>
                  <a:pt x="69" y="70"/>
                  <a:pt x="70" y="70"/>
                  <a:pt x="71" y="69"/>
                </a:cubicBezTo>
                <a:cubicBezTo>
                  <a:pt x="72" y="67"/>
                  <a:pt x="72" y="65"/>
                  <a:pt x="71" y="63"/>
                </a:cubicBezTo>
                <a:cubicBezTo>
                  <a:pt x="69" y="62"/>
                  <a:pt x="66" y="62"/>
                  <a:pt x="65" y="63"/>
                </a:cubicBezTo>
                <a:close/>
                <a:moveTo>
                  <a:pt x="136" y="138"/>
                </a:moveTo>
                <a:cubicBezTo>
                  <a:pt x="137" y="138"/>
                  <a:pt x="138" y="138"/>
                  <a:pt x="138" y="137"/>
                </a:cubicBezTo>
                <a:cubicBezTo>
                  <a:pt x="140" y="135"/>
                  <a:pt x="140" y="133"/>
                  <a:pt x="138" y="131"/>
                </a:cubicBezTo>
                <a:cubicBezTo>
                  <a:pt x="137" y="130"/>
                  <a:pt x="134" y="130"/>
                  <a:pt x="133" y="131"/>
                </a:cubicBezTo>
                <a:cubicBezTo>
                  <a:pt x="131" y="133"/>
                  <a:pt x="131" y="135"/>
                  <a:pt x="133" y="137"/>
                </a:cubicBezTo>
                <a:cubicBezTo>
                  <a:pt x="134" y="138"/>
                  <a:pt x="135" y="138"/>
                  <a:pt x="136" y="138"/>
                </a:cubicBezTo>
                <a:close/>
                <a:moveTo>
                  <a:pt x="31" y="29"/>
                </a:moveTo>
                <a:cubicBezTo>
                  <a:pt x="29" y="31"/>
                  <a:pt x="29" y="33"/>
                  <a:pt x="31" y="35"/>
                </a:cubicBezTo>
                <a:cubicBezTo>
                  <a:pt x="32" y="36"/>
                  <a:pt x="33" y="36"/>
                  <a:pt x="34" y="36"/>
                </a:cubicBezTo>
                <a:cubicBezTo>
                  <a:pt x="35" y="36"/>
                  <a:pt x="36" y="36"/>
                  <a:pt x="37" y="35"/>
                </a:cubicBezTo>
                <a:cubicBezTo>
                  <a:pt x="38" y="33"/>
                  <a:pt x="38" y="31"/>
                  <a:pt x="37" y="29"/>
                </a:cubicBezTo>
                <a:cubicBezTo>
                  <a:pt x="35" y="28"/>
                  <a:pt x="33" y="28"/>
                  <a:pt x="31" y="29"/>
                </a:cubicBezTo>
                <a:close/>
                <a:moveTo>
                  <a:pt x="54" y="52"/>
                </a:moveTo>
                <a:cubicBezTo>
                  <a:pt x="52" y="53"/>
                  <a:pt x="52" y="56"/>
                  <a:pt x="54" y="58"/>
                </a:cubicBezTo>
                <a:cubicBezTo>
                  <a:pt x="54" y="58"/>
                  <a:pt x="55" y="59"/>
                  <a:pt x="56" y="59"/>
                </a:cubicBezTo>
                <a:cubicBezTo>
                  <a:pt x="57" y="59"/>
                  <a:pt x="58" y="58"/>
                  <a:pt x="59" y="58"/>
                </a:cubicBezTo>
                <a:cubicBezTo>
                  <a:pt x="61" y="56"/>
                  <a:pt x="61" y="53"/>
                  <a:pt x="59" y="52"/>
                </a:cubicBezTo>
                <a:cubicBezTo>
                  <a:pt x="58" y="50"/>
                  <a:pt x="55" y="50"/>
                  <a:pt x="54" y="52"/>
                </a:cubicBezTo>
                <a:close/>
                <a:moveTo>
                  <a:pt x="42" y="41"/>
                </a:moveTo>
                <a:cubicBezTo>
                  <a:pt x="41" y="42"/>
                  <a:pt x="41" y="45"/>
                  <a:pt x="42" y="46"/>
                </a:cubicBezTo>
                <a:cubicBezTo>
                  <a:pt x="43" y="47"/>
                  <a:pt x="44" y="47"/>
                  <a:pt x="45" y="47"/>
                </a:cubicBezTo>
                <a:cubicBezTo>
                  <a:pt x="46" y="47"/>
                  <a:pt x="47" y="47"/>
                  <a:pt x="48" y="46"/>
                </a:cubicBezTo>
                <a:cubicBezTo>
                  <a:pt x="49" y="45"/>
                  <a:pt x="49" y="42"/>
                  <a:pt x="48" y="41"/>
                </a:cubicBezTo>
                <a:cubicBezTo>
                  <a:pt x="46" y="39"/>
                  <a:pt x="44" y="39"/>
                  <a:pt x="42" y="41"/>
                </a:cubicBezTo>
                <a:close/>
                <a:moveTo>
                  <a:pt x="99" y="97"/>
                </a:moveTo>
                <a:cubicBezTo>
                  <a:pt x="97" y="99"/>
                  <a:pt x="97" y="101"/>
                  <a:pt x="99" y="103"/>
                </a:cubicBezTo>
                <a:cubicBezTo>
                  <a:pt x="100" y="104"/>
                  <a:pt x="101" y="104"/>
                  <a:pt x="102" y="104"/>
                </a:cubicBezTo>
                <a:cubicBezTo>
                  <a:pt x="103" y="104"/>
                  <a:pt x="104" y="104"/>
                  <a:pt x="104" y="103"/>
                </a:cubicBezTo>
                <a:cubicBezTo>
                  <a:pt x="106" y="101"/>
                  <a:pt x="106" y="99"/>
                  <a:pt x="104" y="97"/>
                </a:cubicBezTo>
                <a:cubicBezTo>
                  <a:pt x="103" y="96"/>
                  <a:pt x="100" y="96"/>
                  <a:pt x="99" y="97"/>
                </a:cubicBezTo>
                <a:close/>
                <a:moveTo>
                  <a:pt x="190" y="233"/>
                </a:moveTo>
                <a:cubicBezTo>
                  <a:pt x="189" y="235"/>
                  <a:pt x="189" y="237"/>
                  <a:pt x="190" y="239"/>
                </a:cubicBezTo>
                <a:cubicBezTo>
                  <a:pt x="191" y="239"/>
                  <a:pt x="192" y="240"/>
                  <a:pt x="193" y="240"/>
                </a:cubicBezTo>
                <a:cubicBezTo>
                  <a:pt x="194" y="240"/>
                  <a:pt x="195" y="239"/>
                  <a:pt x="196" y="239"/>
                </a:cubicBezTo>
                <a:cubicBezTo>
                  <a:pt x="197" y="237"/>
                  <a:pt x="197" y="235"/>
                  <a:pt x="196" y="233"/>
                </a:cubicBezTo>
                <a:cubicBezTo>
                  <a:pt x="194" y="231"/>
                  <a:pt x="192" y="231"/>
                  <a:pt x="190" y="233"/>
                </a:cubicBezTo>
                <a:close/>
                <a:moveTo>
                  <a:pt x="134" y="290"/>
                </a:moveTo>
                <a:cubicBezTo>
                  <a:pt x="132" y="291"/>
                  <a:pt x="132" y="294"/>
                  <a:pt x="134" y="295"/>
                </a:cubicBezTo>
                <a:cubicBezTo>
                  <a:pt x="134" y="296"/>
                  <a:pt x="135" y="296"/>
                  <a:pt x="136" y="296"/>
                </a:cubicBezTo>
                <a:cubicBezTo>
                  <a:pt x="137" y="296"/>
                  <a:pt x="138" y="296"/>
                  <a:pt x="139" y="295"/>
                </a:cubicBezTo>
                <a:cubicBezTo>
                  <a:pt x="141" y="294"/>
                  <a:pt x="141" y="291"/>
                  <a:pt x="139" y="290"/>
                </a:cubicBezTo>
                <a:cubicBezTo>
                  <a:pt x="138" y="288"/>
                  <a:pt x="135" y="288"/>
                  <a:pt x="134" y="290"/>
                </a:cubicBezTo>
                <a:close/>
                <a:moveTo>
                  <a:pt x="179" y="244"/>
                </a:moveTo>
                <a:cubicBezTo>
                  <a:pt x="177" y="246"/>
                  <a:pt x="177" y="248"/>
                  <a:pt x="179" y="250"/>
                </a:cubicBezTo>
                <a:cubicBezTo>
                  <a:pt x="180" y="251"/>
                  <a:pt x="181" y="251"/>
                  <a:pt x="182" y="251"/>
                </a:cubicBezTo>
                <a:cubicBezTo>
                  <a:pt x="183" y="251"/>
                  <a:pt x="184" y="251"/>
                  <a:pt x="184" y="250"/>
                </a:cubicBezTo>
                <a:cubicBezTo>
                  <a:pt x="186" y="248"/>
                  <a:pt x="186" y="246"/>
                  <a:pt x="184" y="244"/>
                </a:cubicBezTo>
                <a:cubicBezTo>
                  <a:pt x="183" y="243"/>
                  <a:pt x="180" y="243"/>
                  <a:pt x="179" y="244"/>
                </a:cubicBezTo>
                <a:close/>
                <a:moveTo>
                  <a:pt x="218" y="210"/>
                </a:moveTo>
                <a:cubicBezTo>
                  <a:pt x="216" y="209"/>
                  <a:pt x="214" y="209"/>
                  <a:pt x="212" y="210"/>
                </a:cubicBezTo>
                <a:cubicBezTo>
                  <a:pt x="210" y="212"/>
                  <a:pt x="210" y="214"/>
                  <a:pt x="212" y="216"/>
                </a:cubicBezTo>
                <a:cubicBezTo>
                  <a:pt x="213" y="217"/>
                  <a:pt x="214" y="217"/>
                  <a:pt x="215" y="217"/>
                </a:cubicBezTo>
                <a:cubicBezTo>
                  <a:pt x="216" y="217"/>
                  <a:pt x="217" y="217"/>
                  <a:pt x="218" y="216"/>
                </a:cubicBezTo>
                <a:cubicBezTo>
                  <a:pt x="219" y="214"/>
                  <a:pt x="219" y="212"/>
                  <a:pt x="218" y="210"/>
                </a:cubicBezTo>
                <a:close/>
                <a:moveTo>
                  <a:pt x="181" y="183"/>
                </a:moveTo>
                <a:cubicBezTo>
                  <a:pt x="182" y="183"/>
                  <a:pt x="183" y="183"/>
                  <a:pt x="184" y="182"/>
                </a:cubicBezTo>
                <a:cubicBezTo>
                  <a:pt x="185" y="180"/>
                  <a:pt x="185" y="178"/>
                  <a:pt x="184" y="176"/>
                </a:cubicBezTo>
                <a:cubicBezTo>
                  <a:pt x="182" y="175"/>
                  <a:pt x="180" y="175"/>
                  <a:pt x="178" y="176"/>
                </a:cubicBezTo>
                <a:cubicBezTo>
                  <a:pt x="176" y="178"/>
                  <a:pt x="176" y="180"/>
                  <a:pt x="178" y="182"/>
                </a:cubicBezTo>
                <a:cubicBezTo>
                  <a:pt x="179" y="183"/>
                  <a:pt x="180" y="183"/>
                  <a:pt x="181" y="183"/>
                </a:cubicBezTo>
                <a:close/>
                <a:moveTo>
                  <a:pt x="203" y="206"/>
                </a:moveTo>
                <a:cubicBezTo>
                  <a:pt x="204" y="206"/>
                  <a:pt x="206" y="205"/>
                  <a:pt x="206" y="205"/>
                </a:cubicBezTo>
                <a:cubicBezTo>
                  <a:pt x="208" y="203"/>
                  <a:pt x="208" y="201"/>
                  <a:pt x="206" y="199"/>
                </a:cubicBezTo>
                <a:cubicBezTo>
                  <a:pt x="205" y="197"/>
                  <a:pt x="202" y="197"/>
                  <a:pt x="201" y="199"/>
                </a:cubicBezTo>
                <a:cubicBezTo>
                  <a:pt x="199" y="201"/>
                  <a:pt x="199" y="203"/>
                  <a:pt x="201" y="205"/>
                </a:cubicBezTo>
                <a:cubicBezTo>
                  <a:pt x="201" y="205"/>
                  <a:pt x="202" y="206"/>
                  <a:pt x="203" y="206"/>
                </a:cubicBezTo>
                <a:close/>
                <a:moveTo>
                  <a:pt x="201" y="222"/>
                </a:moveTo>
                <a:cubicBezTo>
                  <a:pt x="200" y="223"/>
                  <a:pt x="200" y="226"/>
                  <a:pt x="201" y="227"/>
                </a:cubicBezTo>
                <a:cubicBezTo>
                  <a:pt x="202" y="228"/>
                  <a:pt x="203" y="228"/>
                  <a:pt x="204" y="228"/>
                </a:cubicBezTo>
                <a:cubicBezTo>
                  <a:pt x="205" y="228"/>
                  <a:pt x="206" y="228"/>
                  <a:pt x="207" y="227"/>
                </a:cubicBezTo>
                <a:cubicBezTo>
                  <a:pt x="209" y="226"/>
                  <a:pt x="209" y="223"/>
                  <a:pt x="207" y="222"/>
                </a:cubicBezTo>
                <a:cubicBezTo>
                  <a:pt x="206" y="220"/>
                  <a:pt x="203" y="220"/>
                  <a:pt x="201" y="222"/>
                </a:cubicBezTo>
                <a:close/>
                <a:moveTo>
                  <a:pt x="192" y="195"/>
                </a:moveTo>
                <a:cubicBezTo>
                  <a:pt x="193" y="195"/>
                  <a:pt x="194" y="194"/>
                  <a:pt x="195" y="193"/>
                </a:cubicBezTo>
                <a:cubicBezTo>
                  <a:pt x="197" y="192"/>
                  <a:pt x="197" y="189"/>
                  <a:pt x="195" y="188"/>
                </a:cubicBezTo>
                <a:cubicBezTo>
                  <a:pt x="193" y="186"/>
                  <a:pt x="191" y="186"/>
                  <a:pt x="189" y="188"/>
                </a:cubicBezTo>
                <a:cubicBezTo>
                  <a:pt x="188" y="189"/>
                  <a:pt x="188" y="192"/>
                  <a:pt x="189" y="193"/>
                </a:cubicBezTo>
                <a:cubicBezTo>
                  <a:pt x="190" y="194"/>
                  <a:pt x="191" y="195"/>
                  <a:pt x="192" y="195"/>
                </a:cubicBezTo>
                <a:close/>
                <a:moveTo>
                  <a:pt x="145" y="278"/>
                </a:moveTo>
                <a:cubicBezTo>
                  <a:pt x="143" y="280"/>
                  <a:pt x="143" y="282"/>
                  <a:pt x="145" y="284"/>
                </a:cubicBezTo>
                <a:cubicBezTo>
                  <a:pt x="146" y="285"/>
                  <a:pt x="147" y="285"/>
                  <a:pt x="148" y="285"/>
                </a:cubicBezTo>
                <a:cubicBezTo>
                  <a:pt x="149" y="285"/>
                  <a:pt x="150" y="285"/>
                  <a:pt x="151" y="284"/>
                </a:cubicBezTo>
                <a:cubicBezTo>
                  <a:pt x="152" y="282"/>
                  <a:pt x="152" y="280"/>
                  <a:pt x="151" y="278"/>
                </a:cubicBezTo>
                <a:cubicBezTo>
                  <a:pt x="149" y="277"/>
                  <a:pt x="146" y="277"/>
                  <a:pt x="145" y="278"/>
                </a:cubicBezTo>
                <a:close/>
                <a:moveTo>
                  <a:pt x="147" y="149"/>
                </a:moveTo>
                <a:cubicBezTo>
                  <a:pt x="148" y="149"/>
                  <a:pt x="149" y="149"/>
                  <a:pt x="150" y="148"/>
                </a:cubicBezTo>
                <a:cubicBezTo>
                  <a:pt x="151" y="147"/>
                  <a:pt x="151" y="144"/>
                  <a:pt x="150" y="142"/>
                </a:cubicBezTo>
                <a:cubicBezTo>
                  <a:pt x="148" y="141"/>
                  <a:pt x="146" y="141"/>
                  <a:pt x="144" y="142"/>
                </a:cubicBezTo>
                <a:cubicBezTo>
                  <a:pt x="143" y="144"/>
                  <a:pt x="143" y="147"/>
                  <a:pt x="144" y="148"/>
                </a:cubicBezTo>
                <a:cubicBezTo>
                  <a:pt x="145" y="149"/>
                  <a:pt x="146" y="149"/>
                  <a:pt x="147" y="149"/>
                </a:cubicBezTo>
                <a:close/>
                <a:moveTo>
                  <a:pt x="158" y="161"/>
                </a:moveTo>
                <a:cubicBezTo>
                  <a:pt x="159" y="161"/>
                  <a:pt x="160" y="160"/>
                  <a:pt x="161" y="159"/>
                </a:cubicBezTo>
                <a:cubicBezTo>
                  <a:pt x="163" y="158"/>
                  <a:pt x="163" y="155"/>
                  <a:pt x="161" y="154"/>
                </a:cubicBezTo>
                <a:cubicBezTo>
                  <a:pt x="159" y="152"/>
                  <a:pt x="157" y="152"/>
                  <a:pt x="155" y="154"/>
                </a:cubicBezTo>
                <a:cubicBezTo>
                  <a:pt x="154" y="155"/>
                  <a:pt x="154" y="158"/>
                  <a:pt x="155" y="159"/>
                </a:cubicBezTo>
                <a:cubicBezTo>
                  <a:pt x="156" y="160"/>
                  <a:pt x="157" y="161"/>
                  <a:pt x="158" y="161"/>
                </a:cubicBezTo>
                <a:close/>
                <a:moveTo>
                  <a:pt x="167" y="256"/>
                </a:moveTo>
                <a:cubicBezTo>
                  <a:pt x="166" y="257"/>
                  <a:pt x="166" y="260"/>
                  <a:pt x="167" y="261"/>
                </a:cubicBezTo>
                <a:cubicBezTo>
                  <a:pt x="168" y="262"/>
                  <a:pt x="169" y="262"/>
                  <a:pt x="170" y="262"/>
                </a:cubicBezTo>
                <a:cubicBezTo>
                  <a:pt x="171" y="262"/>
                  <a:pt x="172" y="262"/>
                  <a:pt x="173" y="261"/>
                </a:cubicBezTo>
                <a:cubicBezTo>
                  <a:pt x="175" y="260"/>
                  <a:pt x="175" y="257"/>
                  <a:pt x="173" y="256"/>
                </a:cubicBezTo>
                <a:cubicBezTo>
                  <a:pt x="172" y="254"/>
                  <a:pt x="169" y="254"/>
                  <a:pt x="167" y="256"/>
                </a:cubicBezTo>
                <a:close/>
                <a:moveTo>
                  <a:pt x="170" y="172"/>
                </a:moveTo>
                <a:cubicBezTo>
                  <a:pt x="171" y="172"/>
                  <a:pt x="172" y="172"/>
                  <a:pt x="172" y="171"/>
                </a:cubicBezTo>
                <a:cubicBezTo>
                  <a:pt x="174" y="169"/>
                  <a:pt x="174" y="167"/>
                  <a:pt x="172" y="165"/>
                </a:cubicBezTo>
                <a:cubicBezTo>
                  <a:pt x="171" y="164"/>
                  <a:pt x="168" y="164"/>
                  <a:pt x="167" y="165"/>
                </a:cubicBezTo>
                <a:cubicBezTo>
                  <a:pt x="165" y="167"/>
                  <a:pt x="165" y="169"/>
                  <a:pt x="167" y="171"/>
                </a:cubicBezTo>
                <a:cubicBezTo>
                  <a:pt x="167" y="172"/>
                  <a:pt x="169" y="172"/>
                  <a:pt x="170" y="172"/>
                </a:cubicBezTo>
                <a:close/>
                <a:moveTo>
                  <a:pt x="156" y="267"/>
                </a:moveTo>
                <a:cubicBezTo>
                  <a:pt x="155" y="268"/>
                  <a:pt x="155" y="271"/>
                  <a:pt x="156" y="273"/>
                </a:cubicBezTo>
                <a:cubicBezTo>
                  <a:pt x="157" y="273"/>
                  <a:pt x="158" y="274"/>
                  <a:pt x="159" y="274"/>
                </a:cubicBezTo>
                <a:cubicBezTo>
                  <a:pt x="160" y="274"/>
                  <a:pt x="161" y="273"/>
                  <a:pt x="162" y="273"/>
                </a:cubicBezTo>
                <a:cubicBezTo>
                  <a:pt x="163" y="271"/>
                  <a:pt x="163" y="268"/>
                  <a:pt x="162" y="267"/>
                </a:cubicBezTo>
                <a:cubicBezTo>
                  <a:pt x="160" y="265"/>
                  <a:pt x="158" y="265"/>
                  <a:pt x="156" y="26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F5633D4-9DA2-4E93-85AE-0517414169A7}"/>
              </a:ext>
            </a:extLst>
          </p:cNvPr>
          <p:cNvSpPr>
            <a:spLocks noEditPoints="1"/>
          </p:cNvSpPr>
          <p:nvPr/>
        </p:nvSpPr>
        <p:spPr bwMode="auto">
          <a:xfrm>
            <a:off x="7027466" y="3042104"/>
            <a:ext cx="521494" cy="759619"/>
          </a:xfrm>
          <a:custGeom>
            <a:avLst/>
            <a:gdLst>
              <a:gd name="T0" fmla="*/ 90 w 219"/>
              <a:gd name="T1" fmla="*/ 234 h 319"/>
              <a:gd name="T2" fmla="*/ 87 w 219"/>
              <a:gd name="T3" fmla="*/ 228 h 319"/>
              <a:gd name="T4" fmla="*/ 124 w 219"/>
              <a:gd name="T5" fmla="*/ 19 h 319"/>
              <a:gd name="T6" fmla="*/ 122 w 219"/>
              <a:gd name="T7" fmla="*/ 13 h 319"/>
              <a:gd name="T8" fmla="*/ 78 w 219"/>
              <a:gd name="T9" fmla="*/ 246 h 319"/>
              <a:gd name="T10" fmla="*/ 76 w 219"/>
              <a:gd name="T11" fmla="*/ 239 h 319"/>
              <a:gd name="T12" fmla="*/ 101 w 219"/>
              <a:gd name="T13" fmla="*/ 223 h 319"/>
              <a:gd name="T14" fmla="*/ 98 w 219"/>
              <a:gd name="T15" fmla="*/ 216 h 319"/>
              <a:gd name="T16" fmla="*/ 124 w 219"/>
              <a:gd name="T17" fmla="*/ 201 h 319"/>
              <a:gd name="T18" fmla="*/ 121 w 219"/>
              <a:gd name="T19" fmla="*/ 194 h 319"/>
              <a:gd name="T20" fmla="*/ 112 w 219"/>
              <a:gd name="T21" fmla="*/ 212 h 319"/>
              <a:gd name="T22" fmla="*/ 110 w 219"/>
              <a:gd name="T23" fmla="*/ 205 h 319"/>
              <a:gd name="T24" fmla="*/ 135 w 219"/>
              <a:gd name="T25" fmla="*/ 189 h 319"/>
              <a:gd name="T26" fmla="*/ 132 w 219"/>
              <a:gd name="T27" fmla="*/ 182 h 319"/>
              <a:gd name="T28" fmla="*/ 113 w 219"/>
              <a:gd name="T29" fmla="*/ 8 h 319"/>
              <a:gd name="T30" fmla="*/ 110 w 219"/>
              <a:gd name="T31" fmla="*/ 1 h 319"/>
              <a:gd name="T32" fmla="*/ 33 w 219"/>
              <a:gd name="T33" fmla="*/ 291 h 319"/>
              <a:gd name="T34" fmla="*/ 30 w 219"/>
              <a:gd name="T35" fmla="*/ 284 h 319"/>
              <a:gd name="T36" fmla="*/ 67 w 219"/>
              <a:gd name="T37" fmla="*/ 257 h 319"/>
              <a:gd name="T38" fmla="*/ 64 w 219"/>
              <a:gd name="T39" fmla="*/ 250 h 319"/>
              <a:gd name="T40" fmla="*/ 10 w 219"/>
              <a:gd name="T41" fmla="*/ 319 h 319"/>
              <a:gd name="T42" fmla="*/ 19 w 219"/>
              <a:gd name="T43" fmla="*/ 296 h 319"/>
              <a:gd name="T44" fmla="*/ 25 w 219"/>
              <a:gd name="T45" fmla="*/ 301 h 319"/>
              <a:gd name="T46" fmla="*/ 53 w 219"/>
              <a:gd name="T47" fmla="*/ 262 h 319"/>
              <a:gd name="T48" fmla="*/ 59 w 219"/>
              <a:gd name="T49" fmla="*/ 267 h 319"/>
              <a:gd name="T50" fmla="*/ 42 w 219"/>
              <a:gd name="T51" fmla="*/ 273 h 319"/>
              <a:gd name="T52" fmla="*/ 47 w 219"/>
              <a:gd name="T53" fmla="*/ 279 h 319"/>
              <a:gd name="T54" fmla="*/ 177 w 219"/>
              <a:gd name="T55" fmla="*/ 137 h 319"/>
              <a:gd name="T56" fmla="*/ 183 w 219"/>
              <a:gd name="T57" fmla="*/ 143 h 319"/>
              <a:gd name="T58" fmla="*/ 178 w 219"/>
              <a:gd name="T59" fmla="*/ 69 h 319"/>
              <a:gd name="T60" fmla="*/ 184 w 219"/>
              <a:gd name="T61" fmla="*/ 75 h 319"/>
              <a:gd name="T62" fmla="*/ 200 w 219"/>
              <a:gd name="T63" fmla="*/ 114 h 319"/>
              <a:gd name="T64" fmla="*/ 206 w 219"/>
              <a:gd name="T65" fmla="*/ 120 h 319"/>
              <a:gd name="T66" fmla="*/ 189 w 219"/>
              <a:gd name="T67" fmla="*/ 126 h 319"/>
              <a:gd name="T68" fmla="*/ 194 w 219"/>
              <a:gd name="T69" fmla="*/ 131 h 319"/>
              <a:gd name="T70" fmla="*/ 189 w 219"/>
              <a:gd name="T71" fmla="*/ 80 h 319"/>
              <a:gd name="T72" fmla="*/ 195 w 219"/>
              <a:gd name="T73" fmla="*/ 86 h 319"/>
              <a:gd name="T74" fmla="*/ 217 w 219"/>
              <a:gd name="T75" fmla="*/ 103 h 319"/>
              <a:gd name="T76" fmla="*/ 214 w 219"/>
              <a:gd name="T77" fmla="*/ 110 h 319"/>
              <a:gd name="T78" fmla="*/ 201 w 219"/>
              <a:gd name="T79" fmla="*/ 92 h 319"/>
              <a:gd name="T80" fmla="*/ 206 w 219"/>
              <a:gd name="T81" fmla="*/ 97 h 319"/>
              <a:gd name="T82" fmla="*/ 167 w 219"/>
              <a:gd name="T83" fmla="*/ 58 h 319"/>
              <a:gd name="T84" fmla="*/ 173 w 219"/>
              <a:gd name="T85" fmla="*/ 64 h 319"/>
              <a:gd name="T86" fmla="*/ 144 w 219"/>
              <a:gd name="T87" fmla="*/ 35 h 319"/>
              <a:gd name="T88" fmla="*/ 150 w 219"/>
              <a:gd name="T89" fmla="*/ 41 h 319"/>
              <a:gd name="T90" fmla="*/ 155 w 219"/>
              <a:gd name="T91" fmla="*/ 160 h 319"/>
              <a:gd name="T92" fmla="*/ 160 w 219"/>
              <a:gd name="T93" fmla="*/ 165 h 319"/>
              <a:gd name="T94" fmla="*/ 143 w 219"/>
              <a:gd name="T95" fmla="*/ 171 h 319"/>
              <a:gd name="T96" fmla="*/ 149 w 219"/>
              <a:gd name="T97" fmla="*/ 177 h 319"/>
              <a:gd name="T98" fmla="*/ 156 w 219"/>
              <a:gd name="T99" fmla="*/ 47 h 319"/>
              <a:gd name="T100" fmla="*/ 161 w 219"/>
              <a:gd name="T101" fmla="*/ 52 h 319"/>
              <a:gd name="T102" fmla="*/ 133 w 219"/>
              <a:gd name="T103" fmla="*/ 24 h 319"/>
              <a:gd name="T104" fmla="*/ 139 w 219"/>
              <a:gd name="T105" fmla="*/ 30 h 319"/>
              <a:gd name="T106" fmla="*/ 166 w 219"/>
              <a:gd name="T107" fmla="*/ 148 h 319"/>
              <a:gd name="T108" fmla="*/ 172 w 219"/>
              <a:gd name="T109" fmla="*/ 154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9" h="319">
                <a:moveTo>
                  <a:pt x="87" y="228"/>
                </a:moveTo>
                <a:cubicBezTo>
                  <a:pt x="85" y="229"/>
                  <a:pt x="85" y="232"/>
                  <a:pt x="87" y="233"/>
                </a:cubicBezTo>
                <a:cubicBezTo>
                  <a:pt x="88" y="234"/>
                  <a:pt x="89" y="234"/>
                  <a:pt x="90" y="234"/>
                </a:cubicBezTo>
                <a:cubicBezTo>
                  <a:pt x="91" y="234"/>
                  <a:pt x="92" y="234"/>
                  <a:pt x="93" y="233"/>
                </a:cubicBezTo>
                <a:cubicBezTo>
                  <a:pt x="94" y="232"/>
                  <a:pt x="94" y="229"/>
                  <a:pt x="93" y="228"/>
                </a:cubicBezTo>
                <a:cubicBezTo>
                  <a:pt x="91" y="226"/>
                  <a:pt x="88" y="226"/>
                  <a:pt x="87" y="228"/>
                </a:cubicBezTo>
                <a:close/>
                <a:moveTo>
                  <a:pt x="122" y="13"/>
                </a:moveTo>
                <a:cubicBezTo>
                  <a:pt x="120" y="14"/>
                  <a:pt x="120" y="17"/>
                  <a:pt x="122" y="18"/>
                </a:cubicBezTo>
                <a:cubicBezTo>
                  <a:pt x="122" y="19"/>
                  <a:pt x="123" y="19"/>
                  <a:pt x="124" y="19"/>
                </a:cubicBezTo>
                <a:cubicBezTo>
                  <a:pt x="125" y="19"/>
                  <a:pt x="126" y="19"/>
                  <a:pt x="127" y="18"/>
                </a:cubicBezTo>
                <a:cubicBezTo>
                  <a:pt x="129" y="17"/>
                  <a:pt x="129" y="14"/>
                  <a:pt x="127" y="13"/>
                </a:cubicBezTo>
                <a:cubicBezTo>
                  <a:pt x="126" y="11"/>
                  <a:pt x="123" y="11"/>
                  <a:pt x="122" y="13"/>
                </a:cubicBezTo>
                <a:close/>
                <a:moveTo>
                  <a:pt x="76" y="239"/>
                </a:moveTo>
                <a:cubicBezTo>
                  <a:pt x="74" y="241"/>
                  <a:pt x="74" y="243"/>
                  <a:pt x="76" y="245"/>
                </a:cubicBezTo>
                <a:cubicBezTo>
                  <a:pt x="76" y="245"/>
                  <a:pt x="77" y="246"/>
                  <a:pt x="78" y="246"/>
                </a:cubicBezTo>
                <a:cubicBezTo>
                  <a:pt x="79" y="246"/>
                  <a:pt x="80" y="245"/>
                  <a:pt x="81" y="245"/>
                </a:cubicBezTo>
                <a:cubicBezTo>
                  <a:pt x="83" y="243"/>
                  <a:pt x="83" y="241"/>
                  <a:pt x="81" y="239"/>
                </a:cubicBezTo>
                <a:cubicBezTo>
                  <a:pt x="80" y="237"/>
                  <a:pt x="77" y="237"/>
                  <a:pt x="76" y="239"/>
                </a:cubicBezTo>
                <a:close/>
                <a:moveTo>
                  <a:pt x="98" y="216"/>
                </a:moveTo>
                <a:cubicBezTo>
                  <a:pt x="97" y="218"/>
                  <a:pt x="97" y="220"/>
                  <a:pt x="98" y="222"/>
                </a:cubicBezTo>
                <a:cubicBezTo>
                  <a:pt x="99" y="223"/>
                  <a:pt x="100" y="223"/>
                  <a:pt x="101" y="223"/>
                </a:cubicBezTo>
                <a:cubicBezTo>
                  <a:pt x="102" y="223"/>
                  <a:pt x="103" y="223"/>
                  <a:pt x="104" y="222"/>
                </a:cubicBezTo>
                <a:cubicBezTo>
                  <a:pt x="105" y="220"/>
                  <a:pt x="105" y="218"/>
                  <a:pt x="104" y="216"/>
                </a:cubicBezTo>
                <a:cubicBezTo>
                  <a:pt x="102" y="215"/>
                  <a:pt x="100" y="215"/>
                  <a:pt x="98" y="216"/>
                </a:cubicBezTo>
                <a:close/>
                <a:moveTo>
                  <a:pt x="121" y="194"/>
                </a:moveTo>
                <a:cubicBezTo>
                  <a:pt x="119" y="195"/>
                  <a:pt x="119" y="198"/>
                  <a:pt x="121" y="199"/>
                </a:cubicBezTo>
                <a:cubicBezTo>
                  <a:pt x="122" y="200"/>
                  <a:pt x="123" y="201"/>
                  <a:pt x="124" y="201"/>
                </a:cubicBezTo>
                <a:cubicBezTo>
                  <a:pt x="125" y="201"/>
                  <a:pt x="126" y="200"/>
                  <a:pt x="126" y="199"/>
                </a:cubicBezTo>
                <a:cubicBezTo>
                  <a:pt x="128" y="198"/>
                  <a:pt x="128" y="195"/>
                  <a:pt x="126" y="194"/>
                </a:cubicBezTo>
                <a:cubicBezTo>
                  <a:pt x="125" y="192"/>
                  <a:pt x="122" y="192"/>
                  <a:pt x="121" y="194"/>
                </a:cubicBezTo>
                <a:close/>
                <a:moveTo>
                  <a:pt x="110" y="205"/>
                </a:moveTo>
                <a:cubicBezTo>
                  <a:pt x="108" y="207"/>
                  <a:pt x="108" y="209"/>
                  <a:pt x="110" y="211"/>
                </a:cubicBezTo>
                <a:cubicBezTo>
                  <a:pt x="110" y="211"/>
                  <a:pt x="111" y="212"/>
                  <a:pt x="112" y="212"/>
                </a:cubicBezTo>
                <a:cubicBezTo>
                  <a:pt x="113" y="212"/>
                  <a:pt x="114" y="211"/>
                  <a:pt x="115" y="211"/>
                </a:cubicBezTo>
                <a:cubicBezTo>
                  <a:pt x="117" y="209"/>
                  <a:pt x="117" y="207"/>
                  <a:pt x="115" y="205"/>
                </a:cubicBezTo>
                <a:cubicBezTo>
                  <a:pt x="114" y="203"/>
                  <a:pt x="111" y="203"/>
                  <a:pt x="110" y="205"/>
                </a:cubicBezTo>
                <a:close/>
                <a:moveTo>
                  <a:pt x="132" y="182"/>
                </a:moveTo>
                <a:cubicBezTo>
                  <a:pt x="131" y="184"/>
                  <a:pt x="131" y="186"/>
                  <a:pt x="132" y="188"/>
                </a:cubicBezTo>
                <a:cubicBezTo>
                  <a:pt x="133" y="189"/>
                  <a:pt x="134" y="189"/>
                  <a:pt x="135" y="189"/>
                </a:cubicBezTo>
                <a:cubicBezTo>
                  <a:pt x="136" y="189"/>
                  <a:pt x="137" y="189"/>
                  <a:pt x="138" y="188"/>
                </a:cubicBezTo>
                <a:cubicBezTo>
                  <a:pt x="139" y="186"/>
                  <a:pt x="139" y="184"/>
                  <a:pt x="138" y="182"/>
                </a:cubicBezTo>
                <a:cubicBezTo>
                  <a:pt x="136" y="181"/>
                  <a:pt x="134" y="181"/>
                  <a:pt x="132" y="182"/>
                </a:cubicBezTo>
                <a:close/>
                <a:moveTo>
                  <a:pt x="110" y="1"/>
                </a:moveTo>
                <a:cubicBezTo>
                  <a:pt x="109" y="3"/>
                  <a:pt x="109" y="5"/>
                  <a:pt x="110" y="7"/>
                </a:cubicBezTo>
                <a:cubicBezTo>
                  <a:pt x="111" y="8"/>
                  <a:pt x="112" y="8"/>
                  <a:pt x="113" y="8"/>
                </a:cubicBezTo>
                <a:cubicBezTo>
                  <a:pt x="114" y="8"/>
                  <a:pt x="115" y="8"/>
                  <a:pt x="116" y="7"/>
                </a:cubicBezTo>
                <a:cubicBezTo>
                  <a:pt x="117" y="5"/>
                  <a:pt x="117" y="3"/>
                  <a:pt x="116" y="1"/>
                </a:cubicBezTo>
                <a:cubicBezTo>
                  <a:pt x="114" y="0"/>
                  <a:pt x="112" y="0"/>
                  <a:pt x="110" y="1"/>
                </a:cubicBezTo>
                <a:close/>
                <a:moveTo>
                  <a:pt x="30" y="284"/>
                </a:moveTo>
                <a:cubicBezTo>
                  <a:pt x="29" y="286"/>
                  <a:pt x="29" y="288"/>
                  <a:pt x="30" y="290"/>
                </a:cubicBezTo>
                <a:cubicBezTo>
                  <a:pt x="31" y="291"/>
                  <a:pt x="32" y="291"/>
                  <a:pt x="33" y="291"/>
                </a:cubicBezTo>
                <a:cubicBezTo>
                  <a:pt x="34" y="291"/>
                  <a:pt x="35" y="291"/>
                  <a:pt x="36" y="290"/>
                </a:cubicBezTo>
                <a:cubicBezTo>
                  <a:pt x="38" y="288"/>
                  <a:pt x="38" y="286"/>
                  <a:pt x="36" y="284"/>
                </a:cubicBezTo>
                <a:cubicBezTo>
                  <a:pt x="34" y="283"/>
                  <a:pt x="32" y="283"/>
                  <a:pt x="30" y="284"/>
                </a:cubicBezTo>
                <a:close/>
                <a:moveTo>
                  <a:pt x="64" y="250"/>
                </a:moveTo>
                <a:cubicBezTo>
                  <a:pt x="63" y="252"/>
                  <a:pt x="63" y="254"/>
                  <a:pt x="64" y="256"/>
                </a:cubicBezTo>
                <a:cubicBezTo>
                  <a:pt x="65" y="257"/>
                  <a:pt x="66" y="257"/>
                  <a:pt x="67" y="257"/>
                </a:cubicBezTo>
                <a:cubicBezTo>
                  <a:pt x="68" y="257"/>
                  <a:pt x="69" y="257"/>
                  <a:pt x="70" y="256"/>
                </a:cubicBezTo>
                <a:cubicBezTo>
                  <a:pt x="71" y="254"/>
                  <a:pt x="71" y="252"/>
                  <a:pt x="70" y="250"/>
                </a:cubicBezTo>
                <a:cubicBezTo>
                  <a:pt x="68" y="249"/>
                  <a:pt x="66" y="249"/>
                  <a:pt x="64" y="250"/>
                </a:cubicBezTo>
                <a:close/>
                <a:moveTo>
                  <a:pt x="10" y="300"/>
                </a:moveTo>
                <a:cubicBezTo>
                  <a:pt x="4" y="300"/>
                  <a:pt x="0" y="304"/>
                  <a:pt x="0" y="310"/>
                </a:cubicBezTo>
                <a:cubicBezTo>
                  <a:pt x="0" y="315"/>
                  <a:pt x="4" y="319"/>
                  <a:pt x="10" y="319"/>
                </a:cubicBezTo>
                <a:cubicBezTo>
                  <a:pt x="15" y="319"/>
                  <a:pt x="19" y="315"/>
                  <a:pt x="19" y="310"/>
                </a:cubicBezTo>
                <a:cubicBezTo>
                  <a:pt x="19" y="304"/>
                  <a:pt x="15" y="300"/>
                  <a:pt x="10" y="300"/>
                </a:cubicBezTo>
                <a:close/>
                <a:moveTo>
                  <a:pt x="19" y="296"/>
                </a:moveTo>
                <a:cubicBezTo>
                  <a:pt x="17" y="297"/>
                  <a:pt x="17" y="300"/>
                  <a:pt x="19" y="301"/>
                </a:cubicBezTo>
                <a:cubicBezTo>
                  <a:pt x="20" y="302"/>
                  <a:pt x="21" y="302"/>
                  <a:pt x="22" y="302"/>
                </a:cubicBezTo>
                <a:cubicBezTo>
                  <a:pt x="23" y="302"/>
                  <a:pt x="24" y="302"/>
                  <a:pt x="25" y="301"/>
                </a:cubicBezTo>
                <a:cubicBezTo>
                  <a:pt x="26" y="300"/>
                  <a:pt x="26" y="297"/>
                  <a:pt x="25" y="296"/>
                </a:cubicBezTo>
                <a:cubicBezTo>
                  <a:pt x="23" y="294"/>
                  <a:pt x="21" y="294"/>
                  <a:pt x="19" y="296"/>
                </a:cubicBezTo>
                <a:close/>
                <a:moveTo>
                  <a:pt x="53" y="262"/>
                </a:moveTo>
                <a:cubicBezTo>
                  <a:pt x="51" y="263"/>
                  <a:pt x="51" y="266"/>
                  <a:pt x="53" y="267"/>
                </a:cubicBezTo>
                <a:cubicBezTo>
                  <a:pt x="54" y="268"/>
                  <a:pt x="55" y="268"/>
                  <a:pt x="56" y="268"/>
                </a:cubicBezTo>
                <a:cubicBezTo>
                  <a:pt x="57" y="268"/>
                  <a:pt x="58" y="268"/>
                  <a:pt x="59" y="267"/>
                </a:cubicBezTo>
                <a:cubicBezTo>
                  <a:pt x="60" y="266"/>
                  <a:pt x="60" y="263"/>
                  <a:pt x="59" y="262"/>
                </a:cubicBezTo>
                <a:cubicBezTo>
                  <a:pt x="57" y="260"/>
                  <a:pt x="55" y="260"/>
                  <a:pt x="53" y="262"/>
                </a:cubicBezTo>
                <a:close/>
                <a:moveTo>
                  <a:pt x="42" y="273"/>
                </a:moveTo>
                <a:cubicBezTo>
                  <a:pt x="40" y="274"/>
                  <a:pt x="40" y="277"/>
                  <a:pt x="42" y="279"/>
                </a:cubicBezTo>
                <a:cubicBezTo>
                  <a:pt x="42" y="279"/>
                  <a:pt x="43" y="280"/>
                  <a:pt x="44" y="280"/>
                </a:cubicBezTo>
                <a:cubicBezTo>
                  <a:pt x="45" y="280"/>
                  <a:pt x="47" y="279"/>
                  <a:pt x="47" y="279"/>
                </a:cubicBezTo>
                <a:cubicBezTo>
                  <a:pt x="49" y="277"/>
                  <a:pt x="49" y="274"/>
                  <a:pt x="47" y="273"/>
                </a:cubicBezTo>
                <a:cubicBezTo>
                  <a:pt x="46" y="271"/>
                  <a:pt x="43" y="271"/>
                  <a:pt x="42" y="273"/>
                </a:cubicBezTo>
                <a:close/>
                <a:moveTo>
                  <a:pt x="177" y="137"/>
                </a:moveTo>
                <a:cubicBezTo>
                  <a:pt x="176" y="139"/>
                  <a:pt x="176" y="141"/>
                  <a:pt x="177" y="143"/>
                </a:cubicBezTo>
                <a:cubicBezTo>
                  <a:pt x="178" y="144"/>
                  <a:pt x="179" y="144"/>
                  <a:pt x="180" y="144"/>
                </a:cubicBezTo>
                <a:cubicBezTo>
                  <a:pt x="181" y="144"/>
                  <a:pt x="182" y="144"/>
                  <a:pt x="183" y="143"/>
                </a:cubicBezTo>
                <a:cubicBezTo>
                  <a:pt x="185" y="141"/>
                  <a:pt x="185" y="139"/>
                  <a:pt x="183" y="137"/>
                </a:cubicBezTo>
                <a:cubicBezTo>
                  <a:pt x="181" y="136"/>
                  <a:pt x="179" y="136"/>
                  <a:pt x="177" y="137"/>
                </a:cubicBezTo>
                <a:close/>
                <a:moveTo>
                  <a:pt x="178" y="69"/>
                </a:moveTo>
                <a:cubicBezTo>
                  <a:pt x="177" y="71"/>
                  <a:pt x="177" y="73"/>
                  <a:pt x="178" y="75"/>
                </a:cubicBezTo>
                <a:cubicBezTo>
                  <a:pt x="179" y="76"/>
                  <a:pt x="180" y="76"/>
                  <a:pt x="181" y="76"/>
                </a:cubicBezTo>
                <a:cubicBezTo>
                  <a:pt x="182" y="76"/>
                  <a:pt x="183" y="76"/>
                  <a:pt x="184" y="75"/>
                </a:cubicBezTo>
                <a:cubicBezTo>
                  <a:pt x="185" y="73"/>
                  <a:pt x="185" y="71"/>
                  <a:pt x="184" y="69"/>
                </a:cubicBezTo>
                <a:cubicBezTo>
                  <a:pt x="182" y="68"/>
                  <a:pt x="180" y="68"/>
                  <a:pt x="178" y="69"/>
                </a:cubicBezTo>
                <a:close/>
                <a:moveTo>
                  <a:pt x="200" y="114"/>
                </a:moveTo>
                <a:cubicBezTo>
                  <a:pt x="198" y="116"/>
                  <a:pt x="198" y="119"/>
                  <a:pt x="200" y="120"/>
                </a:cubicBezTo>
                <a:cubicBezTo>
                  <a:pt x="201" y="121"/>
                  <a:pt x="202" y="121"/>
                  <a:pt x="203" y="121"/>
                </a:cubicBezTo>
                <a:cubicBezTo>
                  <a:pt x="204" y="121"/>
                  <a:pt x="205" y="121"/>
                  <a:pt x="206" y="120"/>
                </a:cubicBezTo>
                <a:cubicBezTo>
                  <a:pt x="207" y="119"/>
                  <a:pt x="207" y="116"/>
                  <a:pt x="206" y="114"/>
                </a:cubicBezTo>
                <a:cubicBezTo>
                  <a:pt x="204" y="113"/>
                  <a:pt x="202" y="113"/>
                  <a:pt x="200" y="114"/>
                </a:cubicBezTo>
                <a:close/>
                <a:moveTo>
                  <a:pt x="189" y="126"/>
                </a:moveTo>
                <a:cubicBezTo>
                  <a:pt x="187" y="127"/>
                  <a:pt x="187" y="130"/>
                  <a:pt x="189" y="131"/>
                </a:cubicBezTo>
                <a:cubicBezTo>
                  <a:pt x="189" y="132"/>
                  <a:pt x="190" y="133"/>
                  <a:pt x="192" y="133"/>
                </a:cubicBezTo>
                <a:cubicBezTo>
                  <a:pt x="193" y="133"/>
                  <a:pt x="194" y="132"/>
                  <a:pt x="194" y="131"/>
                </a:cubicBezTo>
                <a:cubicBezTo>
                  <a:pt x="196" y="130"/>
                  <a:pt x="196" y="127"/>
                  <a:pt x="194" y="126"/>
                </a:cubicBezTo>
                <a:cubicBezTo>
                  <a:pt x="193" y="124"/>
                  <a:pt x="190" y="124"/>
                  <a:pt x="189" y="126"/>
                </a:cubicBezTo>
                <a:close/>
                <a:moveTo>
                  <a:pt x="189" y="80"/>
                </a:moveTo>
                <a:cubicBezTo>
                  <a:pt x="188" y="82"/>
                  <a:pt x="188" y="85"/>
                  <a:pt x="189" y="86"/>
                </a:cubicBezTo>
                <a:cubicBezTo>
                  <a:pt x="190" y="87"/>
                  <a:pt x="191" y="87"/>
                  <a:pt x="192" y="87"/>
                </a:cubicBezTo>
                <a:cubicBezTo>
                  <a:pt x="193" y="87"/>
                  <a:pt x="194" y="87"/>
                  <a:pt x="195" y="86"/>
                </a:cubicBezTo>
                <a:cubicBezTo>
                  <a:pt x="197" y="85"/>
                  <a:pt x="197" y="82"/>
                  <a:pt x="195" y="80"/>
                </a:cubicBezTo>
                <a:cubicBezTo>
                  <a:pt x="194" y="79"/>
                  <a:pt x="191" y="79"/>
                  <a:pt x="189" y="80"/>
                </a:cubicBezTo>
                <a:close/>
                <a:moveTo>
                  <a:pt x="217" y="103"/>
                </a:moveTo>
                <a:cubicBezTo>
                  <a:pt x="215" y="102"/>
                  <a:pt x="213" y="102"/>
                  <a:pt x="211" y="103"/>
                </a:cubicBezTo>
                <a:cubicBezTo>
                  <a:pt x="210" y="105"/>
                  <a:pt x="210" y="107"/>
                  <a:pt x="211" y="109"/>
                </a:cubicBezTo>
                <a:cubicBezTo>
                  <a:pt x="212" y="110"/>
                  <a:pt x="213" y="110"/>
                  <a:pt x="214" y="110"/>
                </a:cubicBezTo>
                <a:cubicBezTo>
                  <a:pt x="215" y="110"/>
                  <a:pt x="216" y="110"/>
                  <a:pt x="217" y="109"/>
                </a:cubicBezTo>
                <a:cubicBezTo>
                  <a:pt x="219" y="107"/>
                  <a:pt x="219" y="105"/>
                  <a:pt x="217" y="103"/>
                </a:cubicBezTo>
                <a:close/>
                <a:moveTo>
                  <a:pt x="201" y="92"/>
                </a:moveTo>
                <a:cubicBezTo>
                  <a:pt x="199" y="93"/>
                  <a:pt x="199" y="96"/>
                  <a:pt x="201" y="97"/>
                </a:cubicBezTo>
                <a:cubicBezTo>
                  <a:pt x="202" y="98"/>
                  <a:pt x="203" y="99"/>
                  <a:pt x="204" y="99"/>
                </a:cubicBezTo>
                <a:cubicBezTo>
                  <a:pt x="205" y="99"/>
                  <a:pt x="206" y="98"/>
                  <a:pt x="206" y="97"/>
                </a:cubicBezTo>
                <a:cubicBezTo>
                  <a:pt x="208" y="96"/>
                  <a:pt x="208" y="93"/>
                  <a:pt x="206" y="92"/>
                </a:cubicBezTo>
                <a:cubicBezTo>
                  <a:pt x="205" y="90"/>
                  <a:pt x="202" y="90"/>
                  <a:pt x="201" y="92"/>
                </a:cubicBezTo>
                <a:close/>
                <a:moveTo>
                  <a:pt x="167" y="58"/>
                </a:moveTo>
                <a:cubicBezTo>
                  <a:pt x="165" y="59"/>
                  <a:pt x="165" y="62"/>
                  <a:pt x="167" y="64"/>
                </a:cubicBezTo>
                <a:cubicBezTo>
                  <a:pt x="168" y="64"/>
                  <a:pt x="169" y="65"/>
                  <a:pt x="170" y="65"/>
                </a:cubicBezTo>
                <a:cubicBezTo>
                  <a:pt x="171" y="65"/>
                  <a:pt x="172" y="64"/>
                  <a:pt x="173" y="64"/>
                </a:cubicBezTo>
                <a:cubicBezTo>
                  <a:pt x="174" y="62"/>
                  <a:pt x="174" y="59"/>
                  <a:pt x="173" y="58"/>
                </a:cubicBezTo>
                <a:cubicBezTo>
                  <a:pt x="171" y="56"/>
                  <a:pt x="168" y="56"/>
                  <a:pt x="167" y="58"/>
                </a:cubicBezTo>
                <a:close/>
                <a:moveTo>
                  <a:pt x="144" y="35"/>
                </a:moveTo>
                <a:cubicBezTo>
                  <a:pt x="143" y="37"/>
                  <a:pt x="143" y="39"/>
                  <a:pt x="144" y="41"/>
                </a:cubicBezTo>
                <a:cubicBezTo>
                  <a:pt x="145" y="42"/>
                  <a:pt x="146" y="42"/>
                  <a:pt x="147" y="42"/>
                </a:cubicBezTo>
                <a:cubicBezTo>
                  <a:pt x="148" y="42"/>
                  <a:pt x="149" y="42"/>
                  <a:pt x="150" y="41"/>
                </a:cubicBezTo>
                <a:cubicBezTo>
                  <a:pt x="151" y="39"/>
                  <a:pt x="151" y="37"/>
                  <a:pt x="150" y="35"/>
                </a:cubicBezTo>
                <a:cubicBezTo>
                  <a:pt x="148" y="34"/>
                  <a:pt x="146" y="34"/>
                  <a:pt x="144" y="35"/>
                </a:cubicBezTo>
                <a:close/>
                <a:moveTo>
                  <a:pt x="155" y="160"/>
                </a:moveTo>
                <a:cubicBezTo>
                  <a:pt x="153" y="161"/>
                  <a:pt x="153" y="164"/>
                  <a:pt x="155" y="165"/>
                </a:cubicBezTo>
                <a:cubicBezTo>
                  <a:pt x="156" y="166"/>
                  <a:pt x="157" y="167"/>
                  <a:pt x="158" y="167"/>
                </a:cubicBezTo>
                <a:cubicBezTo>
                  <a:pt x="159" y="167"/>
                  <a:pt x="160" y="166"/>
                  <a:pt x="160" y="165"/>
                </a:cubicBezTo>
                <a:cubicBezTo>
                  <a:pt x="162" y="164"/>
                  <a:pt x="162" y="161"/>
                  <a:pt x="160" y="160"/>
                </a:cubicBezTo>
                <a:cubicBezTo>
                  <a:pt x="159" y="158"/>
                  <a:pt x="156" y="158"/>
                  <a:pt x="155" y="160"/>
                </a:cubicBezTo>
                <a:close/>
                <a:moveTo>
                  <a:pt x="143" y="171"/>
                </a:moveTo>
                <a:cubicBezTo>
                  <a:pt x="142" y="173"/>
                  <a:pt x="142" y="175"/>
                  <a:pt x="143" y="177"/>
                </a:cubicBezTo>
                <a:cubicBezTo>
                  <a:pt x="144" y="177"/>
                  <a:pt x="145" y="178"/>
                  <a:pt x="146" y="178"/>
                </a:cubicBezTo>
                <a:cubicBezTo>
                  <a:pt x="147" y="178"/>
                  <a:pt x="148" y="177"/>
                  <a:pt x="149" y="177"/>
                </a:cubicBezTo>
                <a:cubicBezTo>
                  <a:pt x="151" y="175"/>
                  <a:pt x="151" y="173"/>
                  <a:pt x="149" y="171"/>
                </a:cubicBezTo>
                <a:cubicBezTo>
                  <a:pt x="148" y="169"/>
                  <a:pt x="145" y="169"/>
                  <a:pt x="143" y="171"/>
                </a:cubicBezTo>
                <a:close/>
                <a:moveTo>
                  <a:pt x="156" y="47"/>
                </a:moveTo>
                <a:cubicBezTo>
                  <a:pt x="154" y="48"/>
                  <a:pt x="154" y="51"/>
                  <a:pt x="156" y="52"/>
                </a:cubicBezTo>
                <a:cubicBezTo>
                  <a:pt x="156" y="53"/>
                  <a:pt x="157" y="53"/>
                  <a:pt x="158" y="53"/>
                </a:cubicBezTo>
                <a:cubicBezTo>
                  <a:pt x="159" y="53"/>
                  <a:pt x="160" y="53"/>
                  <a:pt x="161" y="52"/>
                </a:cubicBezTo>
                <a:cubicBezTo>
                  <a:pt x="163" y="51"/>
                  <a:pt x="163" y="48"/>
                  <a:pt x="161" y="47"/>
                </a:cubicBezTo>
                <a:cubicBezTo>
                  <a:pt x="160" y="45"/>
                  <a:pt x="157" y="45"/>
                  <a:pt x="156" y="47"/>
                </a:cubicBezTo>
                <a:close/>
                <a:moveTo>
                  <a:pt x="133" y="24"/>
                </a:moveTo>
                <a:cubicBezTo>
                  <a:pt x="131" y="25"/>
                  <a:pt x="131" y="28"/>
                  <a:pt x="133" y="30"/>
                </a:cubicBezTo>
                <a:cubicBezTo>
                  <a:pt x="134" y="30"/>
                  <a:pt x="135" y="31"/>
                  <a:pt x="136" y="31"/>
                </a:cubicBezTo>
                <a:cubicBezTo>
                  <a:pt x="137" y="31"/>
                  <a:pt x="138" y="30"/>
                  <a:pt x="139" y="30"/>
                </a:cubicBezTo>
                <a:cubicBezTo>
                  <a:pt x="140" y="28"/>
                  <a:pt x="140" y="25"/>
                  <a:pt x="139" y="24"/>
                </a:cubicBezTo>
                <a:cubicBezTo>
                  <a:pt x="137" y="22"/>
                  <a:pt x="134" y="22"/>
                  <a:pt x="133" y="24"/>
                </a:cubicBezTo>
                <a:close/>
                <a:moveTo>
                  <a:pt x="166" y="148"/>
                </a:moveTo>
                <a:cubicBezTo>
                  <a:pt x="164" y="150"/>
                  <a:pt x="164" y="153"/>
                  <a:pt x="166" y="154"/>
                </a:cubicBezTo>
                <a:cubicBezTo>
                  <a:pt x="167" y="155"/>
                  <a:pt x="168" y="155"/>
                  <a:pt x="169" y="155"/>
                </a:cubicBezTo>
                <a:cubicBezTo>
                  <a:pt x="170" y="155"/>
                  <a:pt x="171" y="155"/>
                  <a:pt x="172" y="154"/>
                </a:cubicBezTo>
                <a:cubicBezTo>
                  <a:pt x="173" y="153"/>
                  <a:pt x="173" y="150"/>
                  <a:pt x="172" y="148"/>
                </a:cubicBezTo>
                <a:cubicBezTo>
                  <a:pt x="170" y="147"/>
                  <a:pt x="168" y="147"/>
                  <a:pt x="166" y="14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4B04BD-3D53-46C2-9E72-DFC8646AF84F}"/>
              </a:ext>
            </a:extLst>
          </p:cNvPr>
          <p:cNvSpPr/>
          <p:nvPr/>
        </p:nvSpPr>
        <p:spPr>
          <a:xfrm>
            <a:off x="3203684" y="2253418"/>
            <a:ext cx="120540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14462BA-444C-4183-AAC9-6ABEDFE2416B}"/>
              </a:ext>
            </a:extLst>
          </p:cNvPr>
          <p:cNvSpPr/>
          <p:nvPr/>
        </p:nvSpPr>
        <p:spPr>
          <a:xfrm>
            <a:off x="1635829" y="3869620"/>
            <a:ext cx="120540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EA9AED3-0E6F-45DB-BD72-8C3CAC70F7CC}"/>
              </a:ext>
            </a:extLst>
          </p:cNvPr>
          <p:cNvSpPr/>
          <p:nvPr/>
        </p:nvSpPr>
        <p:spPr>
          <a:xfrm>
            <a:off x="3946029" y="3869620"/>
            <a:ext cx="120540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ECD0CE9-1BD6-4F05-A9C2-5C43F4D7FA26}"/>
              </a:ext>
            </a:extLst>
          </p:cNvPr>
          <p:cNvSpPr/>
          <p:nvPr/>
        </p:nvSpPr>
        <p:spPr>
          <a:xfrm>
            <a:off x="5327010" y="2223787"/>
            <a:ext cx="120540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4DEC973-37B6-4054-A342-92F8C2985D5D}"/>
              </a:ext>
            </a:extLst>
          </p:cNvPr>
          <p:cNvSpPr/>
          <p:nvPr/>
        </p:nvSpPr>
        <p:spPr>
          <a:xfrm>
            <a:off x="6564069" y="3902208"/>
            <a:ext cx="1205400" cy="57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8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76956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9">
            <a:extLst>
              <a:ext uri="{FF2B5EF4-FFF2-40B4-BE49-F238E27FC236}">
                <a16:creationId xmlns:a16="http://schemas.microsoft.com/office/drawing/2014/main" id="{B9F3D241-8D0F-4C78-8ED7-EE325CFD5474}"/>
              </a:ext>
            </a:extLst>
          </p:cNvPr>
          <p:cNvGrpSpPr/>
          <p:nvPr/>
        </p:nvGrpSpPr>
        <p:grpSpPr>
          <a:xfrm>
            <a:off x="4485974" y="2365139"/>
            <a:ext cx="519069" cy="519069"/>
            <a:chOff x="6369311" y="2040370"/>
            <a:chExt cx="755703" cy="755703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5DFAD1E4-54AB-40AE-8F28-F4D23A94E2F5}"/>
                </a:ext>
              </a:extLst>
            </p:cNvPr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27E0BAF3-81D3-4895-94F4-69A7EB797AC2}"/>
                </a:ext>
              </a:extLst>
            </p:cNvPr>
            <p:cNvSpPr txBox="1"/>
            <p:nvPr/>
          </p:nvSpPr>
          <p:spPr>
            <a:xfrm>
              <a:off x="6389859" y="2208373"/>
              <a:ext cx="714605" cy="427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93%</a:t>
              </a:r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0">
            <a:extLst>
              <a:ext uri="{FF2B5EF4-FFF2-40B4-BE49-F238E27FC236}">
                <a16:creationId xmlns:a16="http://schemas.microsoft.com/office/drawing/2014/main" id="{288FB2FF-DECA-4A36-9488-94FCCF57EB51}"/>
              </a:ext>
            </a:extLst>
          </p:cNvPr>
          <p:cNvGrpSpPr/>
          <p:nvPr/>
        </p:nvGrpSpPr>
        <p:grpSpPr>
          <a:xfrm>
            <a:off x="4485974" y="3019095"/>
            <a:ext cx="519069" cy="519069"/>
            <a:chOff x="6369311" y="2992454"/>
            <a:chExt cx="755703" cy="755703"/>
          </a:xfrm>
        </p:grpSpPr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34C8D5EB-FBEE-41EF-B164-6C760435B147}"/>
                </a:ext>
              </a:extLst>
            </p:cNvPr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TextBox 12">
              <a:extLst>
                <a:ext uri="{FF2B5EF4-FFF2-40B4-BE49-F238E27FC236}">
                  <a16:creationId xmlns:a16="http://schemas.microsoft.com/office/drawing/2014/main" id="{D0A5F991-284C-46EE-A893-A90A7A4E44C4}"/>
                </a:ext>
              </a:extLst>
            </p:cNvPr>
            <p:cNvSpPr txBox="1"/>
            <p:nvPr/>
          </p:nvSpPr>
          <p:spPr>
            <a:xfrm>
              <a:off x="6389859" y="3160455"/>
              <a:ext cx="714605" cy="427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82%</a:t>
              </a:r>
              <a:endParaRPr lang="en-GB" sz="1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41">
            <a:extLst>
              <a:ext uri="{FF2B5EF4-FFF2-40B4-BE49-F238E27FC236}">
                <a16:creationId xmlns:a16="http://schemas.microsoft.com/office/drawing/2014/main" id="{B67E7C9A-9946-4258-AD0C-33E9D7E7BC93}"/>
              </a:ext>
            </a:extLst>
          </p:cNvPr>
          <p:cNvGrpSpPr/>
          <p:nvPr/>
        </p:nvGrpSpPr>
        <p:grpSpPr>
          <a:xfrm>
            <a:off x="4485974" y="3673051"/>
            <a:ext cx="519069" cy="519069"/>
            <a:chOff x="6369310" y="3944537"/>
            <a:chExt cx="755703" cy="755703"/>
          </a:xfrm>
        </p:grpSpPr>
        <p:sp>
          <p:nvSpPr>
            <p:cNvPr id="9" name="Oval 10">
              <a:extLst>
                <a:ext uri="{FF2B5EF4-FFF2-40B4-BE49-F238E27FC236}">
                  <a16:creationId xmlns:a16="http://schemas.microsoft.com/office/drawing/2014/main" id="{73130984-1860-46DB-AFF7-6BBC3811102A}"/>
                </a:ext>
              </a:extLst>
            </p:cNvPr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E586BB99-84DC-4302-ACAC-612C188D1070}"/>
                </a:ext>
              </a:extLst>
            </p:cNvPr>
            <p:cNvSpPr txBox="1"/>
            <p:nvPr/>
          </p:nvSpPr>
          <p:spPr>
            <a:xfrm>
              <a:off x="6389858" y="4114593"/>
              <a:ext cx="714605" cy="427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42">
            <a:extLst>
              <a:ext uri="{FF2B5EF4-FFF2-40B4-BE49-F238E27FC236}">
                <a16:creationId xmlns:a16="http://schemas.microsoft.com/office/drawing/2014/main" id="{24DC3D91-C173-44B2-811F-BED5F678E30B}"/>
              </a:ext>
            </a:extLst>
          </p:cNvPr>
          <p:cNvGrpSpPr/>
          <p:nvPr/>
        </p:nvGrpSpPr>
        <p:grpSpPr>
          <a:xfrm>
            <a:off x="4485974" y="4329827"/>
            <a:ext cx="519069" cy="519069"/>
            <a:chOff x="6369311" y="4900725"/>
            <a:chExt cx="755703" cy="755703"/>
          </a:xfrm>
        </p:grpSpPr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E862ED0C-71A0-4975-A536-2B5DA3B72CF0}"/>
                </a:ext>
              </a:extLst>
            </p:cNvPr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B6EB40C6-156A-4AC3-B347-333048D1DCF3}"/>
                </a:ext>
              </a:extLst>
            </p:cNvPr>
            <p:cNvSpPr txBox="1"/>
            <p:nvPr/>
          </p:nvSpPr>
          <p:spPr>
            <a:xfrm>
              <a:off x="6389859" y="5068728"/>
              <a:ext cx="714605" cy="427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68%</a:t>
              </a:r>
              <a:endParaRPr lang="en-GB" sz="1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36">
            <a:extLst>
              <a:ext uri="{FF2B5EF4-FFF2-40B4-BE49-F238E27FC236}">
                <a16:creationId xmlns:a16="http://schemas.microsoft.com/office/drawing/2014/main" id="{810070D3-A34C-416D-99D6-0B42E60AB31B}"/>
              </a:ext>
            </a:extLst>
          </p:cNvPr>
          <p:cNvGrpSpPr/>
          <p:nvPr/>
        </p:nvGrpSpPr>
        <p:grpSpPr>
          <a:xfrm>
            <a:off x="5157133" y="3025206"/>
            <a:ext cx="2283896" cy="2649013"/>
            <a:chOff x="7346437" y="3001349"/>
            <a:chExt cx="3325083" cy="3856651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F17208C-4DBF-49AC-9926-2D348672AA13}"/>
                </a:ext>
              </a:extLst>
            </p:cNvPr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F9413D4-B3B5-4AD1-90B2-90769F05C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/>
          </p:spPr>
          <p:txBody>
            <a:bodyPr vert="horz" wrap="square" lIns="62807" tIns="31404" rIns="62807" bIns="3140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301CE462-2351-4F43-A08D-29EB8B6AAC43}"/>
              </a:ext>
            </a:extLst>
          </p:cNvPr>
          <p:cNvGrpSpPr/>
          <p:nvPr/>
        </p:nvGrpSpPr>
        <p:grpSpPr>
          <a:xfrm>
            <a:off x="5157131" y="3682229"/>
            <a:ext cx="1800766" cy="1991988"/>
            <a:chOff x="7346434" y="3957897"/>
            <a:chExt cx="2621703" cy="2900101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026808D-1142-46F8-A520-B12B9930538E}"/>
                </a:ext>
              </a:extLst>
            </p:cNvPr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0B4A453-B1EE-4D6A-BAB8-C2459D1D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/>
          </p:spPr>
          <p:txBody>
            <a:bodyPr vert="horz" wrap="square" lIns="62807" tIns="31404" rIns="62807" bIns="3140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35">
            <a:extLst>
              <a:ext uri="{FF2B5EF4-FFF2-40B4-BE49-F238E27FC236}">
                <a16:creationId xmlns:a16="http://schemas.microsoft.com/office/drawing/2014/main" id="{68E97DEA-D441-48DB-A840-61DF98E0DD88}"/>
              </a:ext>
            </a:extLst>
          </p:cNvPr>
          <p:cNvGrpSpPr/>
          <p:nvPr/>
        </p:nvGrpSpPr>
        <p:grpSpPr>
          <a:xfrm>
            <a:off x="5157133" y="2371249"/>
            <a:ext cx="2767025" cy="3302969"/>
            <a:chOff x="7346438" y="2049265"/>
            <a:chExt cx="4028463" cy="4808735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5344E25-CF3F-46AA-8BD9-1C99923E596C}"/>
                </a:ext>
              </a:extLst>
            </p:cNvPr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FD602EB0-1CA0-4839-AE8D-1E913458F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2807" tIns="31404" rIns="62807" bIns="3140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38">
            <a:extLst>
              <a:ext uri="{FF2B5EF4-FFF2-40B4-BE49-F238E27FC236}">
                <a16:creationId xmlns:a16="http://schemas.microsoft.com/office/drawing/2014/main" id="{42F30F2C-27D1-4046-9516-09C3AEFB5538}"/>
              </a:ext>
            </a:extLst>
          </p:cNvPr>
          <p:cNvGrpSpPr/>
          <p:nvPr/>
        </p:nvGrpSpPr>
        <p:grpSpPr>
          <a:xfrm>
            <a:off x="5157132" y="4335937"/>
            <a:ext cx="1317634" cy="1338280"/>
            <a:chOff x="7346434" y="4909620"/>
            <a:chExt cx="1918320" cy="1948378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965D2350-402E-4247-A75C-822D4273EBE8}"/>
                </a:ext>
              </a:extLst>
            </p:cNvPr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880F3B9-8FC8-4C54-AEEF-10AE6E70E2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2807" tIns="31404" rIns="62807" bIns="3140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A64648B5-AB91-40F3-886A-A1723DFF7A83}"/>
              </a:ext>
            </a:extLst>
          </p:cNvPr>
          <p:cNvGrpSpPr/>
          <p:nvPr/>
        </p:nvGrpSpPr>
        <p:grpSpPr>
          <a:xfrm>
            <a:off x="1651759" y="2496576"/>
            <a:ext cx="314854" cy="236292"/>
            <a:chOff x="789999" y="2242985"/>
            <a:chExt cx="504229" cy="378415"/>
          </a:xfrm>
        </p:grpSpPr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00EA834-F480-46A3-94DF-711FD3D3FEEE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29914FB-652E-4D2D-92FB-2D46AC9D6F2D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23">
            <a:extLst>
              <a:ext uri="{FF2B5EF4-FFF2-40B4-BE49-F238E27FC236}">
                <a16:creationId xmlns:a16="http://schemas.microsoft.com/office/drawing/2014/main" id="{9BB3DF71-EC83-4FB0-AFAF-F21C8FB93B5A}"/>
              </a:ext>
            </a:extLst>
          </p:cNvPr>
          <p:cNvGrpSpPr/>
          <p:nvPr/>
        </p:nvGrpSpPr>
        <p:grpSpPr>
          <a:xfrm>
            <a:off x="1651759" y="3215929"/>
            <a:ext cx="314854" cy="236292"/>
            <a:chOff x="789999" y="2242985"/>
            <a:chExt cx="504229" cy="378415"/>
          </a:xfrm>
        </p:grpSpPr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C3B45D5F-1B4D-495E-B103-C9790AFDEDF9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F988FD1-6A09-47DD-917B-A0A0F84BB655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45C217A3-BB12-4015-86D9-8FE0D5A8A7C5}"/>
              </a:ext>
            </a:extLst>
          </p:cNvPr>
          <p:cNvGrpSpPr/>
          <p:nvPr/>
        </p:nvGrpSpPr>
        <p:grpSpPr>
          <a:xfrm>
            <a:off x="1651759" y="3952798"/>
            <a:ext cx="314854" cy="236292"/>
            <a:chOff x="789999" y="2242985"/>
            <a:chExt cx="504229" cy="378415"/>
          </a:xfrm>
        </p:grpSpPr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E490AAB0-B551-4942-AF60-2E241C6C5A7E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C4CFE2F2-F2E8-4EDC-8F7D-50F88AEA0A85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1">
            <a:extLst>
              <a:ext uri="{FF2B5EF4-FFF2-40B4-BE49-F238E27FC236}">
                <a16:creationId xmlns:a16="http://schemas.microsoft.com/office/drawing/2014/main" id="{B7F2A020-99D0-4E11-AFB9-0708B96BCD22}"/>
              </a:ext>
            </a:extLst>
          </p:cNvPr>
          <p:cNvGrpSpPr/>
          <p:nvPr/>
        </p:nvGrpSpPr>
        <p:grpSpPr>
          <a:xfrm>
            <a:off x="1651759" y="4657734"/>
            <a:ext cx="314854" cy="236292"/>
            <a:chOff x="789999" y="2242985"/>
            <a:chExt cx="504229" cy="378415"/>
          </a:xfrm>
        </p:grpSpPr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123ABD80-D706-428C-B1D2-35823D9BE8EB}"/>
                </a:ext>
              </a:extLst>
            </p:cNvPr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D4FA729A-E097-42DA-B350-C94F7C519766}"/>
                </a:ext>
              </a:extLst>
            </p:cNvPr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B50B4B33-7CA6-4BC2-8078-0257C2F6F779}"/>
              </a:ext>
            </a:extLst>
          </p:cNvPr>
          <p:cNvSpPr/>
          <p:nvPr/>
        </p:nvSpPr>
        <p:spPr>
          <a:xfrm>
            <a:off x="2181796" y="2382297"/>
            <a:ext cx="19880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1DE00F4-2C5A-4E57-8190-AEC2F51EC269}"/>
              </a:ext>
            </a:extLst>
          </p:cNvPr>
          <p:cNvSpPr/>
          <p:nvPr/>
        </p:nvSpPr>
        <p:spPr>
          <a:xfrm>
            <a:off x="2175042" y="3109335"/>
            <a:ext cx="19880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1D66E2E-D2B7-4170-85D1-1E1E79D274E2}"/>
              </a:ext>
            </a:extLst>
          </p:cNvPr>
          <p:cNvSpPr/>
          <p:nvPr/>
        </p:nvSpPr>
        <p:spPr>
          <a:xfrm>
            <a:off x="2210992" y="3810935"/>
            <a:ext cx="19880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5439248-9649-48EA-B6A8-DC7C678F01EE}"/>
              </a:ext>
            </a:extLst>
          </p:cNvPr>
          <p:cNvSpPr/>
          <p:nvPr/>
        </p:nvSpPr>
        <p:spPr>
          <a:xfrm>
            <a:off x="2218661" y="4521747"/>
            <a:ext cx="19880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64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A19C2C6F-9A00-4797-93C1-D5B36094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5070" y="710177"/>
            <a:ext cx="6467475" cy="2819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75F3125-49AD-427A-A7F9-9D586B556DB7}"/>
              </a:ext>
            </a:extLst>
          </p:cNvPr>
          <p:cNvSpPr/>
          <p:nvPr/>
        </p:nvSpPr>
        <p:spPr>
          <a:xfrm>
            <a:off x="0" y="2587658"/>
            <a:ext cx="12192000" cy="3341802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服装&#10;&#10;已生成高可信度的说明">
            <a:extLst>
              <a:ext uri="{FF2B5EF4-FFF2-40B4-BE49-F238E27FC236}">
                <a16:creationId xmlns:a16="http://schemas.microsoft.com/office/drawing/2014/main" id="{71EA8722-C927-42EA-8A66-760EEECE2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443" y="1129695"/>
            <a:ext cx="4102730" cy="47997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3FF3CB-8E80-4470-82ED-37556E5533A4}"/>
              </a:ext>
            </a:extLst>
          </p:cNvPr>
          <p:cNvSpPr/>
          <p:nvPr/>
        </p:nvSpPr>
        <p:spPr>
          <a:xfrm>
            <a:off x="1327988" y="2839965"/>
            <a:ext cx="2133600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CCC08-1914-4676-86D8-D6B25CC135A4}"/>
              </a:ext>
            </a:extLst>
          </p:cNvPr>
          <p:cNvSpPr/>
          <p:nvPr/>
        </p:nvSpPr>
        <p:spPr>
          <a:xfrm>
            <a:off x="9139286" y="2938774"/>
            <a:ext cx="2133600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33505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75F3125-49AD-427A-A7F9-9D586B556DB7}"/>
              </a:ext>
            </a:extLst>
          </p:cNvPr>
          <p:cNvSpPr/>
          <p:nvPr/>
        </p:nvSpPr>
        <p:spPr>
          <a:xfrm>
            <a:off x="0" y="4383464"/>
            <a:ext cx="12192000" cy="1545996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服装&#10;&#10;已生成高可信度的说明">
            <a:extLst>
              <a:ext uri="{FF2B5EF4-FFF2-40B4-BE49-F238E27FC236}">
                <a16:creationId xmlns:a16="http://schemas.microsoft.com/office/drawing/2014/main" id="{71EA8722-C927-42EA-8A66-760EEECE2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443" y="1129695"/>
            <a:ext cx="4102730" cy="47997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A3FF3CB-8E80-4470-82ED-37556E5533A4}"/>
              </a:ext>
            </a:extLst>
          </p:cNvPr>
          <p:cNvSpPr/>
          <p:nvPr/>
        </p:nvSpPr>
        <p:spPr>
          <a:xfrm>
            <a:off x="1309135" y="4565070"/>
            <a:ext cx="213360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CCC08-1914-4676-86D8-D6B25CC135A4}"/>
              </a:ext>
            </a:extLst>
          </p:cNvPr>
          <p:cNvSpPr/>
          <p:nvPr/>
        </p:nvSpPr>
        <p:spPr>
          <a:xfrm>
            <a:off x="9139286" y="4565070"/>
            <a:ext cx="213360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2EB10C-A7BE-435B-9C38-39DBD71AA288}"/>
              </a:ext>
            </a:extLst>
          </p:cNvPr>
          <p:cNvGrpSpPr/>
          <p:nvPr/>
        </p:nvGrpSpPr>
        <p:grpSpPr>
          <a:xfrm>
            <a:off x="9139286" y="1486391"/>
            <a:ext cx="2035969" cy="2035969"/>
            <a:chOff x="8369300" y="2044700"/>
            <a:chExt cx="2714625" cy="2714625"/>
          </a:xfrm>
        </p:grpSpPr>
        <p:sp>
          <p:nvSpPr>
            <p:cNvPr id="8" name="椭圆 125">
              <a:extLst>
                <a:ext uri="{FF2B5EF4-FFF2-40B4-BE49-F238E27FC236}">
                  <a16:creationId xmlns:a16="http://schemas.microsoft.com/office/drawing/2014/main" id="{581B9120-5B57-4128-BF7B-3E278B2F6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300" y="2044700"/>
              <a:ext cx="2714625" cy="2714625"/>
            </a:xfrm>
            <a:prstGeom prst="ellipse">
              <a:avLst/>
            </a:prstGeom>
            <a:noFill/>
            <a:ln w="28575" cap="flat" cmpd="sng">
              <a:solidFill>
                <a:srgbClr val="A2BC9A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13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" name="KSO_Shape">
              <a:extLst>
                <a:ext uri="{FF2B5EF4-FFF2-40B4-BE49-F238E27FC236}">
                  <a16:creationId xmlns:a16="http://schemas.microsoft.com/office/drawing/2014/main" id="{6BE7FD0E-D0F5-43BB-A167-65C80B196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4162" y="2449512"/>
              <a:ext cx="1016000" cy="1905000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13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D1588B0-6BA5-4648-B953-088E34C4B6DC}"/>
              </a:ext>
            </a:extLst>
          </p:cNvPr>
          <p:cNvGrpSpPr/>
          <p:nvPr/>
        </p:nvGrpSpPr>
        <p:grpSpPr>
          <a:xfrm>
            <a:off x="8184406" y="1855485"/>
            <a:ext cx="1218811" cy="1200150"/>
            <a:chOff x="7096125" y="2536825"/>
            <a:chExt cx="1625081" cy="1600200"/>
          </a:xfrm>
        </p:grpSpPr>
        <p:sp>
          <p:nvSpPr>
            <p:cNvPr id="11" name="椭圆 136">
              <a:extLst>
                <a:ext uri="{FF2B5EF4-FFF2-40B4-BE49-F238E27FC236}">
                  <a16:creationId xmlns:a16="http://schemas.microsoft.com/office/drawing/2014/main" id="{7FFCA082-6119-4597-85A1-8D1BE7D14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6125" y="2536825"/>
              <a:ext cx="1600200" cy="1600200"/>
            </a:xfrm>
            <a:prstGeom prst="ellipse">
              <a:avLst/>
            </a:prstGeom>
            <a:solidFill>
              <a:srgbClr val="A2BC9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13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" name="文本框 137">
              <a:extLst>
                <a:ext uri="{FF2B5EF4-FFF2-40B4-BE49-F238E27FC236}">
                  <a16:creationId xmlns:a16="http://schemas.microsoft.com/office/drawing/2014/main" id="{87937852-CD43-4B13-9669-DFEB965DF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25" y="2876550"/>
              <a:ext cx="1434581" cy="954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35</a:t>
              </a:r>
              <a:r>
                <a:rPr lang="en-US" altLang="zh-CN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%</a:t>
              </a: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2B7AA67-D4A6-4F15-A45F-6060D3C0C5E3}"/>
              </a:ext>
            </a:extLst>
          </p:cNvPr>
          <p:cNvGrpSpPr/>
          <p:nvPr/>
        </p:nvGrpSpPr>
        <p:grpSpPr>
          <a:xfrm>
            <a:off x="1017985" y="1481138"/>
            <a:ext cx="2088356" cy="2088356"/>
            <a:chOff x="1357313" y="1974850"/>
            <a:chExt cx="2784475" cy="2784475"/>
          </a:xfrm>
        </p:grpSpPr>
        <p:sp>
          <p:nvSpPr>
            <p:cNvPr id="14" name="椭圆 127">
              <a:extLst>
                <a:ext uri="{FF2B5EF4-FFF2-40B4-BE49-F238E27FC236}">
                  <a16:creationId xmlns:a16="http://schemas.microsoft.com/office/drawing/2014/main" id="{F9EFE1B0-AED7-4C7F-8E60-BBB0C0DA2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313" y="1974850"/>
              <a:ext cx="2784475" cy="2784475"/>
            </a:xfrm>
            <a:prstGeom prst="ellipse">
              <a:avLst/>
            </a:prstGeom>
            <a:solidFill>
              <a:srgbClr val="A2BC9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 sz="1013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" name="Freeform 1672">
              <a:extLst>
                <a:ext uri="{FF2B5EF4-FFF2-40B4-BE49-F238E27FC236}">
                  <a16:creationId xmlns:a16="http://schemas.microsoft.com/office/drawing/2014/main" id="{DB32C435-BEF3-4CE6-A771-0AEDBC2013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949450" y="2706688"/>
              <a:ext cx="1689100" cy="1462087"/>
            </a:xfrm>
            <a:custGeom>
              <a:avLst/>
              <a:gdLst>
                <a:gd name="T0" fmla="*/ 109 w 174"/>
                <a:gd name="T1" fmla="*/ 132 h 152"/>
                <a:gd name="T2" fmla="*/ 108 w 174"/>
                <a:gd name="T3" fmla="*/ 127 h 152"/>
                <a:gd name="T4" fmla="*/ 66 w 174"/>
                <a:gd name="T5" fmla="*/ 127 h 152"/>
                <a:gd name="T6" fmla="*/ 64 w 174"/>
                <a:gd name="T7" fmla="*/ 137 h 152"/>
                <a:gd name="T8" fmla="*/ 59 w 174"/>
                <a:gd name="T9" fmla="*/ 145 h 152"/>
                <a:gd name="T10" fmla="*/ 50 w 174"/>
                <a:gd name="T11" fmla="*/ 148 h 152"/>
                <a:gd name="T12" fmla="*/ 50 w 174"/>
                <a:gd name="T13" fmla="*/ 152 h 152"/>
                <a:gd name="T14" fmla="*/ 124 w 174"/>
                <a:gd name="T15" fmla="*/ 152 h 152"/>
                <a:gd name="T16" fmla="*/ 124 w 174"/>
                <a:gd name="T17" fmla="*/ 148 h 152"/>
                <a:gd name="T18" fmla="*/ 115 w 174"/>
                <a:gd name="T19" fmla="*/ 145 h 152"/>
                <a:gd name="T20" fmla="*/ 109 w 174"/>
                <a:gd name="T21" fmla="*/ 132 h 152"/>
                <a:gd name="T22" fmla="*/ 169 w 174"/>
                <a:gd name="T23" fmla="*/ 0 h 152"/>
                <a:gd name="T24" fmla="*/ 5 w 174"/>
                <a:gd name="T25" fmla="*/ 0 h 152"/>
                <a:gd name="T26" fmla="*/ 0 w 174"/>
                <a:gd name="T27" fmla="*/ 5 h 152"/>
                <a:gd name="T28" fmla="*/ 0 w 174"/>
                <a:gd name="T29" fmla="*/ 113 h 152"/>
                <a:gd name="T30" fmla="*/ 5 w 174"/>
                <a:gd name="T31" fmla="*/ 118 h 152"/>
                <a:gd name="T32" fmla="*/ 169 w 174"/>
                <a:gd name="T33" fmla="*/ 118 h 152"/>
                <a:gd name="T34" fmla="*/ 174 w 174"/>
                <a:gd name="T35" fmla="*/ 113 h 152"/>
                <a:gd name="T36" fmla="*/ 174 w 174"/>
                <a:gd name="T37" fmla="*/ 5 h 152"/>
                <a:gd name="T38" fmla="*/ 169 w 174"/>
                <a:gd name="T39" fmla="*/ 0 h 152"/>
                <a:gd name="T40" fmla="*/ 162 w 174"/>
                <a:gd name="T41" fmla="*/ 106 h 152"/>
                <a:gd name="T42" fmla="*/ 12 w 174"/>
                <a:gd name="T43" fmla="*/ 106 h 152"/>
                <a:gd name="T44" fmla="*/ 12 w 174"/>
                <a:gd name="T45" fmla="*/ 13 h 152"/>
                <a:gd name="T46" fmla="*/ 162 w 174"/>
                <a:gd name="T47" fmla="*/ 13 h 152"/>
                <a:gd name="T48" fmla="*/ 162 w 174"/>
                <a:gd name="T49" fmla="*/ 106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4"/>
                <a:gd name="T76" fmla="*/ 0 h 152"/>
                <a:gd name="T77" fmla="*/ 174 w 174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4" h="152">
                  <a:moveTo>
                    <a:pt x="109" y="132"/>
                  </a:moveTo>
                  <a:cubicBezTo>
                    <a:pt x="108" y="130"/>
                    <a:pt x="108" y="129"/>
                    <a:pt x="108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30"/>
                    <a:pt x="65" y="133"/>
                    <a:pt x="64" y="137"/>
                  </a:cubicBezTo>
                  <a:cubicBezTo>
                    <a:pt x="63" y="140"/>
                    <a:pt x="61" y="143"/>
                    <a:pt x="59" y="145"/>
                  </a:cubicBezTo>
                  <a:cubicBezTo>
                    <a:pt x="57" y="147"/>
                    <a:pt x="54" y="148"/>
                    <a:pt x="50" y="14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0" y="148"/>
                    <a:pt x="117" y="147"/>
                    <a:pt x="115" y="145"/>
                  </a:cubicBezTo>
                  <a:cubicBezTo>
                    <a:pt x="112" y="142"/>
                    <a:pt x="110" y="137"/>
                    <a:pt x="109" y="132"/>
                  </a:cubicBezTo>
                  <a:close/>
                  <a:moveTo>
                    <a:pt x="16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6"/>
                    <a:pt x="2" y="118"/>
                    <a:pt x="5" y="118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2" y="118"/>
                    <a:pt x="174" y="116"/>
                    <a:pt x="174" y="113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4" y="3"/>
                    <a:pt x="172" y="0"/>
                    <a:pt x="169" y="0"/>
                  </a:cubicBezTo>
                  <a:close/>
                  <a:moveTo>
                    <a:pt x="162" y="106"/>
                  </a:moveTo>
                  <a:cubicBezTo>
                    <a:pt x="12" y="106"/>
                    <a:pt x="12" y="106"/>
                    <a:pt x="12" y="10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62" y="13"/>
                    <a:pt x="162" y="13"/>
                    <a:pt x="162" y="13"/>
                  </a:cubicBezTo>
                  <a:lnTo>
                    <a:pt x="162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1013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7152CD-A31E-465E-BA77-A5BDFAF31F00}"/>
              </a:ext>
            </a:extLst>
          </p:cNvPr>
          <p:cNvGrpSpPr/>
          <p:nvPr/>
        </p:nvGrpSpPr>
        <p:grpSpPr>
          <a:xfrm>
            <a:off x="2949179" y="1912144"/>
            <a:ext cx="1200150" cy="1200150"/>
            <a:chOff x="3932238" y="2549525"/>
            <a:chExt cx="1600200" cy="1600200"/>
          </a:xfrm>
        </p:grpSpPr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99DCC2BE-1FF6-4B49-913B-D13C526E8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238" y="2549525"/>
              <a:ext cx="1600200" cy="1600200"/>
            </a:xfrm>
            <a:prstGeom prst="ellipse">
              <a:avLst/>
            </a:prstGeom>
            <a:solidFill>
              <a:srgbClr val="A2BC9A"/>
            </a:solidFill>
            <a:ln w="85725" cap="flat" cmpd="sng">
              <a:solidFill>
                <a:schemeClr val="bg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13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文本框 135">
              <a:extLst>
                <a:ext uri="{FF2B5EF4-FFF2-40B4-BE49-F238E27FC236}">
                  <a16:creationId xmlns:a16="http://schemas.microsoft.com/office/drawing/2014/main" id="{EC87F4F6-E6D6-4E37-BE92-9C66ECF32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063" y="2905125"/>
              <a:ext cx="1434581" cy="954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40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65</a:t>
              </a:r>
              <a:r>
                <a:rPr lang="en-US" altLang="zh-CN" sz="2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%</a:t>
              </a:r>
              <a:endPara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46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05DA16E-9D26-4DAD-BEEF-4B9A785E4322}"/>
              </a:ext>
            </a:extLst>
          </p:cNvPr>
          <p:cNvSpPr/>
          <p:nvPr/>
        </p:nvSpPr>
        <p:spPr>
          <a:xfrm>
            <a:off x="3175641" y="2689136"/>
            <a:ext cx="15566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B9F62A-36EA-4701-86F3-9A56F87AF82D}"/>
              </a:ext>
            </a:extLst>
          </p:cNvPr>
          <p:cNvSpPr/>
          <p:nvPr/>
        </p:nvSpPr>
        <p:spPr>
          <a:xfrm>
            <a:off x="7505306" y="2689136"/>
            <a:ext cx="15566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72AA018-E229-4BEF-A437-4AEF81FB6E74}"/>
              </a:ext>
            </a:extLst>
          </p:cNvPr>
          <p:cNvGrpSpPr/>
          <p:nvPr/>
        </p:nvGrpSpPr>
        <p:grpSpPr>
          <a:xfrm>
            <a:off x="603315" y="2102177"/>
            <a:ext cx="2432116" cy="3403077"/>
            <a:chOff x="603315" y="2102177"/>
            <a:chExt cx="2432116" cy="340307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717F7E0-A58D-4293-872D-058F8D2ED10C}"/>
                </a:ext>
              </a:extLst>
            </p:cNvPr>
            <p:cNvSpPr/>
            <p:nvPr/>
          </p:nvSpPr>
          <p:spPr>
            <a:xfrm>
              <a:off x="603315" y="2102177"/>
              <a:ext cx="2432116" cy="3403077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665A90F-2DB5-4E06-A159-9670FC787176}"/>
                </a:ext>
              </a:extLst>
            </p:cNvPr>
            <p:cNvSpPr txBox="1"/>
            <p:nvPr/>
          </p:nvSpPr>
          <p:spPr>
            <a:xfrm>
              <a:off x="1347128" y="2809188"/>
              <a:ext cx="94448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4FC6EC-4F05-4E21-A973-A464E91B7123}"/>
              </a:ext>
            </a:extLst>
          </p:cNvPr>
          <p:cNvGrpSpPr/>
          <p:nvPr/>
        </p:nvGrpSpPr>
        <p:grpSpPr>
          <a:xfrm>
            <a:off x="5007203" y="2102177"/>
            <a:ext cx="2432116" cy="3403077"/>
            <a:chOff x="5007203" y="2102177"/>
            <a:chExt cx="2432116" cy="340307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94FBF7D-F197-4AC5-838A-40755640B930}"/>
                </a:ext>
              </a:extLst>
            </p:cNvPr>
            <p:cNvSpPr/>
            <p:nvPr/>
          </p:nvSpPr>
          <p:spPr>
            <a:xfrm>
              <a:off x="5007203" y="2102177"/>
              <a:ext cx="2432116" cy="3403077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B2FAFCD-B8CC-4A45-992B-71083D9319C0}"/>
                </a:ext>
              </a:extLst>
            </p:cNvPr>
            <p:cNvSpPr txBox="1"/>
            <p:nvPr/>
          </p:nvSpPr>
          <p:spPr>
            <a:xfrm>
              <a:off x="5788721" y="2809188"/>
              <a:ext cx="94448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08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B4CF469-F60F-4CEF-98A2-76D2FF8943FB}"/>
              </a:ext>
            </a:extLst>
          </p:cNvPr>
          <p:cNvGrpSpPr/>
          <p:nvPr/>
        </p:nvGrpSpPr>
        <p:grpSpPr>
          <a:xfrm>
            <a:off x="2118663" y="2469905"/>
            <a:ext cx="5374481" cy="1352550"/>
            <a:chOff x="2560932" y="2291216"/>
            <a:chExt cx="7165975" cy="1803400"/>
          </a:xfrm>
        </p:grpSpPr>
        <p:grpSp>
          <p:nvGrpSpPr>
            <p:cNvPr id="3" name="组合 4">
              <a:extLst>
                <a:ext uri="{FF2B5EF4-FFF2-40B4-BE49-F238E27FC236}">
                  <a16:creationId xmlns:a16="http://schemas.microsoft.com/office/drawing/2014/main" id="{6AACFEBC-85CC-4629-8AB9-D973A43A68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0932" y="2291216"/>
              <a:ext cx="7165975" cy="1803400"/>
              <a:chOff x="0" y="0"/>
              <a:chExt cx="7674187" cy="1930400"/>
            </a:xfrm>
          </p:grpSpPr>
          <p:sp>
            <p:nvSpPr>
              <p:cNvPr id="13" name="菱形 12">
                <a:extLst>
                  <a:ext uri="{FF2B5EF4-FFF2-40B4-BE49-F238E27FC236}">
                    <a16:creationId xmlns:a16="http://schemas.microsoft.com/office/drawing/2014/main" id="{7F287AE9-4AD4-4105-A125-E86A1C1A7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929597" cy="193040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18288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2860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27432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2004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endParaRPr lang="zh-CN" altLang="en-US" sz="975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菱形 5">
                <a:extLst>
                  <a:ext uri="{FF2B5EF4-FFF2-40B4-BE49-F238E27FC236}">
                    <a16:creationId xmlns:a16="http://schemas.microsoft.com/office/drawing/2014/main" id="{416AF2D2-D0E7-4DA6-AFB4-8B9A7E25B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4297" y="0"/>
                <a:ext cx="1931297" cy="193040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18288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2860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27432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2004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endParaRPr lang="zh-CN" altLang="en-US" sz="975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菱形 6">
                <a:extLst>
                  <a:ext uri="{FF2B5EF4-FFF2-40B4-BE49-F238E27FC236}">
                    <a16:creationId xmlns:a16="http://schemas.microsoft.com/office/drawing/2014/main" id="{38547EF0-0456-4292-9F0F-2F11E8957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8593" y="0"/>
                <a:ext cx="1931297" cy="193040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18288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2860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27432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2004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endParaRPr lang="zh-CN" altLang="en-US" sz="975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菱形 7">
                <a:extLst>
                  <a:ext uri="{FF2B5EF4-FFF2-40B4-BE49-F238E27FC236}">
                    <a16:creationId xmlns:a16="http://schemas.microsoft.com/office/drawing/2014/main" id="{6E318489-1578-4585-BFCA-42A65DC56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4589" y="0"/>
                <a:ext cx="1929598" cy="1930400"/>
              </a:xfrm>
              <a:prstGeom prst="diamond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18288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2860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27432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2004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endParaRPr lang="zh-CN" altLang="en-US" sz="975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6D4D0AC-D28F-4833-ADDC-505AF17D9E77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589756" y="589756"/>
                <a:ext cx="750888" cy="750888"/>
              </a:xfrm>
              <a:custGeom>
                <a:avLst/>
                <a:gdLst>
                  <a:gd name="T0" fmla="*/ 100 w 200"/>
                  <a:gd name="T1" fmla="*/ 0 h 200"/>
                  <a:gd name="T2" fmla="*/ 100 w 200"/>
                  <a:gd name="T3" fmla="*/ 0 h 200"/>
                  <a:gd name="T4" fmla="*/ 100 w 200"/>
                  <a:gd name="T5" fmla="*/ 200 h 200"/>
                  <a:gd name="T6" fmla="*/ 100 w 200"/>
                  <a:gd name="T7" fmla="*/ 200 h 200"/>
                  <a:gd name="T8" fmla="*/ 200 w 200"/>
                  <a:gd name="T9" fmla="*/ 100 h 200"/>
                  <a:gd name="T10" fmla="*/ 104 w 200"/>
                  <a:gd name="T11" fmla="*/ 59 h 200"/>
                  <a:gd name="T12" fmla="*/ 140 w 200"/>
                  <a:gd name="T13" fmla="*/ 96 h 200"/>
                  <a:gd name="T14" fmla="*/ 104 w 200"/>
                  <a:gd name="T15" fmla="*/ 59 h 200"/>
                  <a:gd name="T16" fmla="*/ 104 w 200"/>
                  <a:gd name="T17" fmla="*/ 8 h 200"/>
                  <a:gd name="T18" fmla="*/ 104 w 200"/>
                  <a:gd name="T19" fmla="*/ 51 h 200"/>
                  <a:gd name="T20" fmla="*/ 96 w 200"/>
                  <a:gd name="T21" fmla="*/ 51 h 200"/>
                  <a:gd name="T22" fmla="*/ 96 w 200"/>
                  <a:gd name="T23" fmla="*/ 8 h 200"/>
                  <a:gd name="T24" fmla="*/ 96 w 200"/>
                  <a:gd name="T25" fmla="*/ 96 h 200"/>
                  <a:gd name="T26" fmla="*/ 65 w 200"/>
                  <a:gd name="T27" fmla="*/ 55 h 200"/>
                  <a:gd name="T28" fmla="*/ 52 w 200"/>
                  <a:gd name="T29" fmla="*/ 96 h 200"/>
                  <a:gd name="T30" fmla="*/ 29 w 200"/>
                  <a:gd name="T31" fmla="*/ 41 h 200"/>
                  <a:gd name="T32" fmla="*/ 52 w 200"/>
                  <a:gd name="T33" fmla="*/ 96 h 200"/>
                  <a:gd name="T34" fmla="*/ 58 w 200"/>
                  <a:gd name="T35" fmla="*/ 146 h 200"/>
                  <a:gd name="T36" fmla="*/ 9 w 200"/>
                  <a:gd name="T37" fmla="*/ 104 h 200"/>
                  <a:gd name="T38" fmla="*/ 60 w 200"/>
                  <a:gd name="T39" fmla="*/ 104 h 200"/>
                  <a:gd name="T40" fmla="*/ 96 w 200"/>
                  <a:gd name="T41" fmla="*/ 140 h 200"/>
                  <a:gd name="T42" fmla="*/ 60 w 200"/>
                  <a:gd name="T43" fmla="*/ 104 h 200"/>
                  <a:gd name="T44" fmla="*/ 96 w 200"/>
                  <a:gd name="T45" fmla="*/ 191 h 200"/>
                  <a:gd name="T46" fmla="*/ 96 w 200"/>
                  <a:gd name="T47" fmla="*/ 148 h 200"/>
                  <a:gd name="T48" fmla="*/ 104 w 200"/>
                  <a:gd name="T49" fmla="*/ 148 h 200"/>
                  <a:gd name="T50" fmla="*/ 104 w 200"/>
                  <a:gd name="T51" fmla="*/ 191 h 200"/>
                  <a:gd name="T52" fmla="*/ 104 w 200"/>
                  <a:gd name="T53" fmla="*/ 104 h 200"/>
                  <a:gd name="T54" fmla="*/ 135 w 200"/>
                  <a:gd name="T55" fmla="*/ 144 h 200"/>
                  <a:gd name="T56" fmla="*/ 148 w 200"/>
                  <a:gd name="T57" fmla="*/ 104 h 200"/>
                  <a:gd name="T58" fmla="*/ 172 w 200"/>
                  <a:gd name="T59" fmla="*/ 158 h 200"/>
                  <a:gd name="T60" fmla="*/ 148 w 200"/>
                  <a:gd name="T61" fmla="*/ 104 h 200"/>
                  <a:gd name="T62" fmla="*/ 143 w 200"/>
                  <a:gd name="T63" fmla="*/ 53 h 200"/>
                  <a:gd name="T64" fmla="*/ 192 w 200"/>
                  <a:gd name="T65" fmla="*/ 96 h 200"/>
                  <a:gd name="T66" fmla="*/ 166 w 200"/>
                  <a:gd name="T67" fmla="*/ 35 h 200"/>
                  <a:gd name="T68" fmla="*/ 122 w 200"/>
                  <a:gd name="T69" fmla="*/ 10 h 200"/>
                  <a:gd name="T70" fmla="*/ 79 w 200"/>
                  <a:gd name="T71" fmla="*/ 10 h 200"/>
                  <a:gd name="T72" fmla="*/ 35 w 200"/>
                  <a:gd name="T73" fmla="*/ 35 h 200"/>
                  <a:gd name="T74" fmla="*/ 35 w 200"/>
                  <a:gd name="T75" fmla="*/ 164 h 200"/>
                  <a:gd name="T76" fmla="*/ 79 w 200"/>
                  <a:gd name="T77" fmla="*/ 189 h 200"/>
                  <a:gd name="T78" fmla="*/ 122 w 200"/>
                  <a:gd name="T79" fmla="*/ 189 h 200"/>
                  <a:gd name="T80" fmla="*/ 166 w 200"/>
                  <a:gd name="T81" fmla="*/ 16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00">
                    <a:moveTo>
                      <a:pt x="100" y="0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5" y="0"/>
                      <a:pt x="0" y="44"/>
                      <a:pt x="0" y="100"/>
                    </a:cubicBezTo>
                    <a:cubicBezTo>
                      <a:pt x="0" y="155"/>
                      <a:pt x="45" y="199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56" y="200"/>
                      <a:pt x="200" y="155"/>
                      <a:pt x="200" y="100"/>
                    </a:cubicBezTo>
                    <a:cubicBezTo>
                      <a:pt x="200" y="44"/>
                      <a:pt x="156" y="0"/>
                      <a:pt x="100" y="0"/>
                    </a:cubicBezTo>
                    <a:close/>
                    <a:moveTo>
                      <a:pt x="104" y="59"/>
                    </a:moveTo>
                    <a:cubicBezTo>
                      <a:pt x="115" y="59"/>
                      <a:pt x="125" y="58"/>
                      <a:pt x="135" y="55"/>
                    </a:cubicBezTo>
                    <a:cubicBezTo>
                      <a:pt x="138" y="67"/>
                      <a:pt x="140" y="81"/>
                      <a:pt x="140" y="96"/>
                    </a:cubicBezTo>
                    <a:cubicBezTo>
                      <a:pt x="104" y="96"/>
                      <a:pt x="104" y="96"/>
                      <a:pt x="104" y="96"/>
                    </a:cubicBezTo>
                    <a:lnTo>
                      <a:pt x="104" y="59"/>
                    </a:lnTo>
                    <a:close/>
                    <a:moveTo>
                      <a:pt x="104" y="51"/>
                    </a:moveTo>
                    <a:cubicBezTo>
                      <a:pt x="104" y="8"/>
                      <a:pt x="104" y="8"/>
                      <a:pt x="104" y="8"/>
                    </a:cubicBezTo>
                    <a:cubicBezTo>
                      <a:pt x="115" y="11"/>
                      <a:pt x="126" y="26"/>
                      <a:pt x="133" y="48"/>
                    </a:cubicBezTo>
                    <a:cubicBezTo>
                      <a:pt x="124" y="50"/>
                      <a:pt x="114" y="51"/>
                      <a:pt x="104" y="51"/>
                    </a:cubicBezTo>
                    <a:close/>
                    <a:moveTo>
                      <a:pt x="96" y="8"/>
                    </a:moveTo>
                    <a:cubicBezTo>
                      <a:pt x="96" y="51"/>
                      <a:pt x="96" y="51"/>
                      <a:pt x="96" y="51"/>
                    </a:cubicBezTo>
                    <a:cubicBezTo>
                      <a:pt x="87" y="51"/>
                      <a:pt x="77" y="50"/>
                      <a:pt x="68" y="48"/>
                    </a:cubicBezTo>
                    <a:cubicBezTo>
                      <a:pt x="75" y="25"/>
                      <a:pt x="86" y="11"/>
                      <a:pt x="96" y="8"/>
                    </a:cubicBezTo>
                    <a:close/>
                    <a:moveTo>
                      <a:pt x="96" y="59"/>
                    </a:moveTo>
                    <a:cubicBezTo>
                      <a:pt x="96" y="96"/>
                      <a:pt x="96" y="96"/>
                      <a:pt x="96" y="96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60" y="81"/>
                      <a:pt x="62" y="67"/>
                      <a:pt x="65" y="55"/>
                    </a:cubicBezTo>
                    <a:cubicBezTo>
                      <a:pt x="75" y="58"/>
                      <a:pt x="86" y="59"/>
                      <a:pt x="96" y="59"/>
                    </a:cubicBezTo>
                    <a:close/>
                    <a:moveTo>
                      <a:pt x="52" y="96"/>
                    </a:moveTo>
                    <a:cubicBezTo>
                      <a:pt x="9" y="96"/>
                      <a:pt x="9" y="96"/>
                      <a:pt x="9" y="96"/>
                    </a:cubicBezTo>
                    <a:cubicBezTo>
                      <a:pt x="9" y="75"/>
                      <a:pt x="17" y="56"/>
                      <a:pt x="29" y="41"/>
                    </a:cubicBezTo>
                    <a:cubicBezTo>
                      <a:pt x="38" y="46"/>
                      <a:pt x="48" y="50"/>
                      <a:pt x="58" y="53"/>
                    </a:cubicBezTo>
                    <a:cubicBezTo>
                      <a:pt x="54" y="66"/>
                      <a:pt x="52" y="80"/>
                      <a:pt x="52" y="96"/>
                    </a:cubicBezTo>
                    <a:close/>
                    <a:moveTo>
                      <a:pt x="52" y="104"/>
                    </a:moveTo>
                    <a:cubicBezTo>
                      <a:pt x="52" y="119"/>
                      <a:pt x="54" y="133"/>
                      <a:pt x="58" y="146"/>
                    </a:cubicBezTo>
                    <a:cubicBezTo>
                      <a:pt x="48" y="149"/>
                      <a:pt x="38" y="153"/>
                      <a:pt x="29" y="158"/>
                    </a:cubicBezTo>
                    <a:cubicBezTo>
                      <a:pt x="17" y="143"/>
                      <a:pt x="9" y="124"/>
                      <a:pt x="9" y="104"/>
                    </a:cubicBezTo>
                    <a:lnTo>
                      <a:pt x="52" y="104"/>
                    </a:lnTo>
                    <a:close/>
                    <a:moveTo>
                      <a:pt x="60" y="104"/>
                    </a:moveTo>
                    <a:cubicBezTo>
                      <a:pt x="96" y="104"/>
                      <a:pt x="96" y="104"/>
                      <a:pt x="96" y="104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86" y="140"/>
                      <a:pt x="75" y="141"/>
                      <a:pt x="65" y="144"/>
                    </a:cubicBezTo>
                    <a:cubicBezTo>
                      <a:pt x="62" y="132"/>
                      <a:pt x="60" y="119"/>
                      <a:pt x="60" y="104"/>
                    </a:cubicBezTo>
                    <a:close/>
                    <a:moveTo>
                      <a:pt x="96" y="148"/>
                    </a:moveTo>
                    <a:cubicBezTo>
                      <a:pt x="96" y="191"/>
                      <a:pt x="96" y="191"/>
                      <a:pt x="96" y="191"/>
                    </a:cubicBezTo>
                    <a:cubicBezTo>
                      <a:pt x="86" y="188"/>
                      <a:pt x="75" y="174"/>
                      <a:pt x="68" y="152"/>
                    </a:cubicBezTo>
                    <a:cubicBezTo>
                      <a:pt x="77" y="149"/>
                      <a:pt x="86" y="148"/>
                      <a:pt x="96" y="148"/>
                    </a:cubicBezTo>
                    <a:close/>
                    <a:moveTo>
                      <a:pt x="104" y="191"/>
                    </a:moveTo>
                    <a:cubicBezTo>
                      <a:pt x="104" y="148"/>
                      <a:pt x="104" y="148"/>
                      <a:pt x="104" y="148"/>
                    </a:cubicBezTo>
                    <a:cubicBezTo>
                      <a:pt x="114" y="148"/>
                      <a:pt x="124" y="149"/>
                      <a:pt x="133" y="152"/>
                    </a:cubicBezTo>
                    <a:cubicBezTo>
                      <a:pt x="126" y="174"/>
                      <a:pt x="115" y="188"/>
                      <a:pt x="104" y="191"/>
                    </a:cubicBezTo>
                    <a:close/>
                    <a:moveTo>
                      <a:pt x="104" y="140"/>
                    </a:move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40" y="104"/>
                      <a:pt x="140" y="104"/>
                      <a:pt x="140" y="104"/>
                    </a:cubicBezTo>
                    <a:cubicBezTo>
                      <a:pt x="140" y="118"/>
                      <a:pt x="138" y="132"/>
                      <a:pt x="135" y="144"/>
                    </a:cubicBezTo>
                    <a:cubicBezTo>
                      <a:pt x="125" y="141"/>
                      <a:pt x="115" y="140"/>
                      <a:pt x="104" y="140"/>
                    </a:cubicBezTo>
                    <a:close/>
                    <a:moveTo>
                      <a:pt x="148" y="104"/>
                    </a:moveTo>
                    <a:cubicBezTo>
                      <a:pt x="192" y="104"/>
                      <a:pt x="192" y="104"/>
                      <a:pt x="192" y="104"/>
                    </a:cubicBezTo>
                    <a:cubicBezTo>
                      <a:pt x="191" y="124"/>
                      <a:pt x="184" y="143"/>
                      <a:pt x="172" y="158"/>
                    </a:cubicBezTo>
                    <a:cubicBezTo>
                      <a:pt x="163" y="153"/>
                      <a:pt x="153" y="149"/>
                      <a:pt x="143" y="146"/>
                    </a:cubicBezTo>
                    <a:cubicBezTo>
                      <a:pt x="146" y="133"/>
                      <a:pt x="148" y="119"/>
                      <a:pt x="148" y="104"/>
                    </a:cubicBezTo>
                    <a:close/>
                    <a:moveTo>
                      <a:pt x="148" y="96"/>
                    </a:moveTo>
                    <a:cubicBezTo>
                      <a:pt x="148" y="80"/>
                      <a:pt x="146" y="66"/>
                      <a:pt x="143" y="53"/>
                    </a:cubicBezTo>
                    <a:cubicBezTo>
                      <a:pt x="153" y="50"/>
                      <a:pt x="163" y="46"/>
                      <a:pt x="172" y="41"/>
                    </a:cubicBezTo>
                    <a:cubicBezTo>
                      <a:pt x="184" y="56"/>
                      <a:pt x="191" y="75"/>
                      <a:pt x="192" y="96"/>
                    </a:cubicBezTo>
                    <a:lnTo>
                      <a:pt x="148" y="96"/>
                    </a:lnTo>
                    <a:close/>
                    <a:moveTo>
                      <a:pt x="166" y="35"/>
                    </a:moveTo>
                    <a:cubicBezTo>
                      <a:pt x="158" y="39"/>
                      <a:pt x="150" y="43"/>
                      <a:pt x="141" y="46"/>
                    </a:cubicBezTo>
                    <a:cubicBezTo>
                      <a:pt x="136" y="30"/>
                      <a:pt x="130" y="18"/>
                      <a:pt x="122" y="10"/>
                    </a:cubicBezTo>
                    <a:cubicBezTo>
                      <a:pt x="139" y="14"/>
                      <a:pt x="154" y="23"/>
                      <a:pt x="166" y="35"/>
                    </a:cubicBezTo>
                    <a:close/>
                    <a:moveTo>
                      <a:pt x="79" y="10"/>
                    </a:moveTo>
                    <a:cubicBezTo>
                      <a:pt x="71" y="18"/>
                      <a:pt x="64" y="31"/>
                      <a:pt x="60" y="45"/>
                    </a:cubicBezTo>
                    <a:cubicBezTo>
                      <a:pt x="51" y="43"/>
                      <a:pt x="43" y="39"/>
                      <a:pt x="35" y="35"/>
                    </a:cubicBezTo>
                    <a:cubicBezTo>
                      <a:pt x="47" y="23"/>
                      <a:pt x="62" y="14"/>
                      <a:pt x="79" y="10"/>
                    </a:cubicBezTo>
                    <a:close/>
                    <a:moveTo>
                      <a:pt x="35" y="164"/>
                    </a:moveTo>
                    <a:cubicBezTo>
                      <a:pt x="43" y="160"/>
                      <a:pt x="51" y="156"/>
                      <a:pt x="60" y="154"/>
                    </a:cubicBezTo>
                    <a:cubicBezTo>
                      <a:pt x="64" y="169"/>
                      <a:pt x="71" y="181"/>
                      <a:pt x="79" y="189"/>
                    </a:cubicBezTo>
                    <a:cubicBezTo>
                      <a:pt x="62" y="185"/>
                      <a:pt x="47" y="176"/>
                      <a:pt x="35" y="164"/>
                    </a:cubicBezTo>
                    <a:close/>
                    <a:moveTo>
                      <a:pt x="122" y="189"/>
                    </a:moveTo>
                    <a:cubicBezTo>
                      <a:pt x="130" y="181"/>
                      <a:pt x="136" y="169"/>
                      <a:pt x="141" y="154"/>
                    </a:cubicBezTo>
                    <a:cubicBezTo>
                      <a:pt x="150" y="156"/>
                      <a:pt x="158" y="160"/>
                      <a:pt x="166" y="164"/>
                    </a:cubicBezTo>
                    <a:cubicBezTo>
                      <a:pt x="154" y="176"/>
                      <a:pt x="139" y="185"/>
                      <a:pt x="122" y="18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eaLnBrk="0" hangingPunct="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18288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2860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27432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200400" indent="4572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endParaRPr lang="zh-CN" altLang="en-US" sz="975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" name="Freeform 56">
              <a:extLst>
                <a:ext uri="{FF2B5EF4-FFF2-40B4-BE49-F238E27FC236}">
                  <a16:creationId xmlns:a16="http://schemas.microsoft.com/office/drawing/2014/main" id="{8B13D721-B406-4A65-A997-9B0BEA65686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970757" y="2842078"/>
              <a:ext cx="693737" cy="690563"/>
            </a:xfrm>
            <a:custGeom>
              <a:avLst/>
              <a:gdLst>
                <a:gd name="T0" fmla="*/ 181 w 185"/>
                <a:gd name="T1" fmla="*/ 3 h 184"/>
                <a:gd name="T2" fmla="*/ 172 w 185"/>
                <a:gd name="T3" fmla="*/ 0 h 184"/>
                <a:gd name="T4" fmla="*/ 164 w 185"/>
                <a:gd name="T5" fmla="*/ 3 h 184"/>
                <a:gd name="T6" fmla="*/ 128 w 185"/>
                <a:gd name="T7" fmla="*/ 38 h 184"/>
                <a:gd name="T8" fmla="*/ 128 w 185"/>
                <a:gd name="T9" fmla="*/ 32 h 184"/>
                <a:gd name="T10" fmla="*/ 0 w 185"/>
                <a:gd name="T11" fmla="*/ 32 h 184"/>
                <a:gd name="T12" fmla="*/ 0 w 185"/>
                <a:gd name="T13" fmla="*/ 184 h 184"/>
                <a:gd name="T14" fmla="*/ 152 w 185"/>
                <a:gd name="T15" fmla="*/ 184 h 184"/>
                <a:gd name="T16" fmla="*/ 152 w 185"/>
                <a:gd name="T17" fmla="*/ 56 h 184"/>
                <a:gd name="T18" fmla="*/ 145 w 185"/>
                <a:gd name="T19" fmla="*/ 56 h 184"/>
                <a:gd name="T20" fmla="*/ 181 w 185"/>
                <a:gd name="T21" fmla="*/ 20 h 184"/>
                <a:gd name="T22" fmla="*/ 181 w 185"/>
                <a:gd name="T23" fmla="*/ 3 h 184"/>
                <a:gd name="T24" fmla="*/ 144 w 185"/>
                <a:gd name="T25" fmla="*/ 176 h 184"/>
                <a:gd name="T26" fmla="*/ 8 w 185"/>
                <a:gd name="T27" fmla="*/ 176 h 184"/>
                <a:gd name="T28" fmla="*/ 8 w 185"/>
                <a:gd name="T29" fmla="*/ 40 h 184"/>
                <a:gd name="T30" fmla="*/ 127 w 185"/>
                <a:gd name="T31" fmla="*/ 40 h 184"/>
                <a:gd name="T32" fmla="*/ 64 w 185"/>
                <a:gd name="T33" fmla="*/ 102 h 184"/>
                <a:gd name="T34" fmla="*/ 64 w 185"/>
                <a:gd name="T35" fmla="*/ 120 h 184"/>
                <a:gd name="T36" fmla="*/ 81 w 185"/>
                <a:gd name="T37" fmla="*/ 120 h 184"/>
                <a:gd name="T38" fmla="*/ 144 w 185"/>
                <a:gd name="T39" fmla="*/ 56 h 184"/>
                <a:gd name="T40" fmla="*/ 144 w 185"/>
                <a:gd name="T41" fmla="*/ 176 h 184"/>
                <a:gd name="T42" fmla="*/ 175 w 185"/>
                <a:gd name="T43" fmla="*/ 14 h 184"/>
                <a:gd name="T44" fmla="*/ 78 w 185"/>
                <a:gd name="T45" fmla="*/ 112 h 184"/>
                <a:gd name="T46" fmla="*/ 72 w 185"/>
                <a:gd name="T47" fmla="*/ 112 h 184"/>
                <a:gd name="T48" fmla="*/ 72 w 185"/>
                <a:gd name="T49" fmla="*/ 106 h 184"/>
                <a:gd name="T50" fmla="*/ 169 w 185"/>
                <a:gd name="T51" fmla="*/ 9 h 184"/>
                <a:gd name="T52" fmla="*/ 172 w 185"/>
                <a:gd name="T53" fmla="*/ 8 h 184"/>
                <a:gd name="T54" fmla="*/ 175 w 185"/>
                <a:gd name="T55" fmla="*/ 9 h 184"/>
                <a:gd name="T56" fmla="*/ 176 w 185"/>
                <a:gd name="T57" fmla="*/ 12 h 184"/>
                <a:gd name="T58" fmla="*/ 175 w 185"/>
                <a:gd name="T59" fmla="*/ 1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5" h="184">
                  <a:moveTo>
                    <a:pt x="181" y="3"/>
                  </a:moveTo>
                  <a:cubicBezTo>
                    <a:pt x="178" y="1"/>
                    <a:pt x="175" y="0"/>
                    <a:pt x="172" y="0"/>
                  </a:cubicBezTo>
                  <a:cubicBezTo>
                    <a:pt x="169" y="0"/>
                    <a:pt x="166" y="1"/>
                    <a:pt x="164" y="3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85" y="15"/>
                    <a:pt x="185" y="8"/>
                    <a:pt x="181" y="3"/>
                  </a:cubicBezTo>
                  <a:close/>
                  <a:moveTo>
                    <a:pt x="144" y="176"/>
                  </a:moveTo>
                  <a:cubicBezTo>
                    <a:pt x="8" y="176"/>
                    <a:pt x="8" y="176"/>
                    <a:pt x="8" y="17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81" y="120"/>
                    <a:pt x="81" y="120"/>
                    <a:pt x="81" y="120"/>
                  </a:cubicBezTo>
                  <a:cubicBezTo>
                    <a:pt x="144" y="56"/>
                    <a:pt x="144" y="56"/>
                    <a:pt x="144" y="56"/>
                  </a:cubicBezTo>
                  <a:lnTo>
                    <a:pt x="144" y="176"/>
                  </a:lnTo>
                  <a:close/>
                  <a:moveTo>
                    <a:pt x="175" y="14"/>
                  </a:moveTo>
                  <a:cubicBezTo>
                    <a:pt x="78" y="112"/>
                    <a:pt x="78" y="112"/>
                    <a:pt x="78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70" y="8"/>
                    <a:pt x="172" y="8"/>
                    <a:pt x="172" y="8"/>
                  </a:cubicBezTo>
                  <a:cubicBezTo>
                    <a:pt x="173" y="8"/>
                    <a:pt x="174" y="8"/>
                    <a:pt x="175" y="9"/>
                  </a:cubicBezTo>
                  <a:cubicBezTo>
                    <a:pt x="176" y="10"/>
                    <a:pt x="176" y="11"/>
                    <a:pt x="176" y="12"/>
                  </a:cubicBezTo>
                  <a:cubicBezTo>
                    <a:pt x="176" y="12"/>
                    <a:pt x="176" y="13"/>
                    <a:pt x="175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975">
                <a:solidFill>
                  <a:schemeClr val="bg1"/>
                </a:solidFill>
              </a:endParaRPr>
            </a:p>
          </p:txBody>
        </p:sp>
        <p:sp>
          <p:nvSpPr>
            <p:cNvPr id="5" name="Freeform 42">
              <a:extLst>
                <a:ext uri="{FF2B5EF4-FFF2-40B4-BE49-F238E27FC236}">
                  <a16:creationId xmlns:a16="http://schemas.microsoft.com/office/drawing/2014/main" id="{DDBFC03E-5D65-4E60-854A-6DCA2D7502A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6770982" y="3018291"/>
              <a:ext cx="547687" cy="350837"/>
            </a:xfrm>
            <a:custGeom>
              <a:avLst/>
              <a:gdLst>
                <a:gd name="T0" fmla="*/ 192 w 200"/>
                <a:gd name="T1" fmla="*/ 0 h 128"/>
                <a:gd name="T2" fmla="*/ 9 w 200"/>
                <a:gd name="T3" fmla="*/ 0 h 128"/>
                <a:gd name="T4" fmla="*/ 7 w 200"/>
                <a:gd name="T5" fmla="*/ 0 h 128"/>
                <a:gd name="T6" fmla="*/ 3 w 200"/>
                <a:gd name="T7" fmla="*/ 0 h 128"/>
                <a:gd name="T8" fmla="*/ 0 w 200"/>
                <a:gd name="T9" fmla="*/ 0 h 128"/>
                <a:gd name="T10" fmla="*/ 0 w 200"/>
                <a:gd name="T11" fmla="*/ 128 h 128"/>
                <a:gd name="T12" fmla="*/ 200 w 200"/>
                <a:gd name="T13" fmla="*/ 128 h 128"/>
                <a:gd name="T14" fmla="*/ 200 w 200"/>
                <a:gd name="T15" fmla="*/ 0 h 128"/>
                <a:gd name="T16" fmla="*/ 194 w 200"/>
                <a:gd name="T17" fmla="*/ 0 h 128"/>
                <a:gd name="T18" fmla="*/ 192 w 200"/>
                <a:gd name="T19" fmla="*/ 0 h 128"/>
                <a:gd name="T20" fmla="*/ 184 w 200"/>
                <a:gd name="T21" fmla="*/ 8 h 128"/>
                <a:gd name="T22" fmla="*/ 107 w 200"/>
                <a:gd name="T23" fmla="*/ 85 h 128"/>
                <a:gd name="T24" fmla="*/ 94 w 200"/>
                <a:gd name="T25" fmla="*/ 85 h 128"/>
                <a:gd name="T26" fmla="*/ 17 w 200"/>
                <a:gd name="T27" fmla="*/ 8 h 128"/>
                <a:gd name="T28" fmla="*/ 184 w 200"/>
                <a:gd name="T29" fmla="*/ 8 h 128"/>
                <a:gd name="T30" fmla="*/ 8 w 200"/>
                <a:gd name="T31" fmla="*/ 11 h 128"/>
                <a:gd name="T32" fmla="*/ 60 w 200"/>
                <a:gd name="T33" fmla="*/ 63 h 128"/>
                <a:gd name="T34" fmla="*/ 8 w 200"/>
                <a:gd name="T35" fmla="*/ 115 h 128"/>
                <a:gd name="T36" fmla="*/ 8 w 200"/>
                <a:gd name="T37" fmla="*/ 11 h 128"/>
                <a:gd name="T38" fmla="*/ 15 w 200"/>
                <a:gd name="T39" fmla="*/ 120 h 128"/>
                <a:gd name="T40" fmla="*/ 66 w 200"/>
                <a:gd name="T41" fmla="*/ 68 h 128"/>
                <a:gd name="T42" fmla="*/ 88 w 200"/>
                <a:gd name="T43" fmla="*/ 91 h 128"/>
                <a:gd name="T44" fmla="*/ 100 w 200"/>
                <a:gd name="T45" fmla="*/ 96 h 128"/>
                <a:gd name="T46" fmla="*/ 113 w 200"/>
                <a:gd name="T47" fmla="*/ 91 h 128"/>
                <a:gd name="T48" fmla="*/ 135 w 200"/>
                <a:gd name="T49" fmla="*/ 68 h 128"/>
                <a:gd name="T50" fmla="*/ 186 w 200"/>
                <a:gd name="T51" fmla="*/ 120 h 128"/>
                <a:gd name="T52" fmla="*/ 15 w 200"/>
                <a:gd name="T53" fmla="*/ 120 h 128"/>
                <a:gd name="T54" fmla="*/ 192 w 200"/>
                <a:gd name="T55" fmla="*/ 115 h 128"/>
                <a:gd name="T56" fmla="*/ 140 w 200"/>
                <a:gd name="T57" fmla="*/ 63 h 128"/>
                <a:gd name="T58" fmla="*/ 192 w 200"/>
                <a:gd name="T59" fmla="*/ 11 h 128"/>
                <a:gd name="T60" fmla="*/ 192 w 200"/>
                <a:gd name="T61" fmla="*/ 11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28">
                  <a:moveTo>
                    <a:pt x="19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92" y="0"/>
                  </a:lnTo>
                  <a:close/>
                  <a:moveTo>
                    <a:pt x="184" y="8"/>
                  </a:moveTo>
                  <a:cubicBezTo>
                    <a:pt x="107" y="85"/>
                    <a:pt x="107" y="85"/>
                    <a:pt x="107" y="85"/>
                  </a:cubicBezTo>
                  <a:cubicBezTo>
                    <a:pt x="104" y="88"/>
                    <a:pt x="97" y="88"/>
                    <a:pt x="94" y="85"/>
                  </a:cubicBezTo>
                  <a:cubicBezTo>
                    <a:pt x="17" y="8"/>
                    <a:pt x="17" y="8"/>
                    <a:pt x="17" y="8"/>
                  </a:cubicBezTo>
                  <a:lnTo>
                    <a:pt x="184" y="8"/>
                  </a:lnTo>
                  <a:close/>
                  <a:moveTo>
                    <a:pt x="8" y="11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8" y="115"/>
                    <a:pt x="8" y="115"/>
                    <a:pt x="8" y="115"/>
                  </a:cubicBezTo>
                  <a:lnTo>
                    <a:pt x="8" y="11"/>
                  </a:lnTo>
                  <a:close/>
                  <a:moveTo>
                    <a:pt x="15" y="120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1" y="94"/>
                    <a:pt x="96" y="96"/>
                    <a:pt x="100" y="96"/>
                  </a:cubicBezTo>
                  <a:cubicBezTo>
                    <a:pt x="105" y="96"/>
                    <a:pt x="109" y="94"/>
                    <a:pt x="113" y="91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86" y="120"/>
                    <a:pt x="186" y="120"/>
                    <a:pt x="186" y="120"/>
                  </a:cubicBezTo>
                  <a:lnTo>
                    <a:pt x="15" y="120"/>
                  </a:lnTo>
                  <a:close/>
                  <a:moveTo>
                    <a:pt x="192" y="115"/>
                  </a:moveTo>
                  <a:cubicBezTo>
                    <a:pt x="140" y="63"/>
                    <a:pt x="140" y="63"/>
                    <a:pt x="140" y="63"/>
                  </a:cubicBezTo>
                  <a:cubicBezTo>
                    <a:pt x="192" y="11"/>
                    <a:pt x="192" y="11"/>
                    <a:pt x="192" y="11"/>
                  </a:cubicBezTo>
                  <a:lnTo>
                    <a:pt x="192" y="11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975">
                <a:solidFill>
                  <a:schemeClr val="bg1"/>
                </a:solidFill>
              </a:endParaRPr>
            </a:p>
          </p:txBody>
        </p:sp>
        <p:sp>
          <p:nvSpPr>
            <p:cNvPr id="6" name="Freeform 27">
              <a:extLst>
                <a:ext uri="{FF2B5EF4-FFF2-40B4-BE49-F238E27FC236}">
                  <a16:creationId xmlns:a16="http://schemas.microsoft.com/office/drawing/2014/main" id="{E698FDBC-C5CD-4007-8DB4-BC259CDDAD2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471194" y="2842078"/>
              <a:ext cx="709613" cy="711200"/>
            </a:xfrm>
            <a:custGeom>
              <a:avLst/>
              <a:gdLst>
                <a:gd name="T0" fmla="*/ 189 w 189"/>
                <a:gd name="T1" fmla="*/ 179 h 189"/>
                <a:gd name="T2" fmla="*/ 134 w 189"/>
                <a:gd name="T3" fmla="*/ 125 h 189"/>
                <a:gd name="T4" fmla="*/ 152 w 189"/>
                <a:gd name="T5" fmla="*/ 76 h 189"/>
                <a:gd name="T6" fmla="*/ 76 w 189"/>
                <a:gd name="T7" fmla="*/ 0 h 189"/>
                <a:gd name="T8" fmla="*/ 0 w 189"/>
                <a:gd name="T9" fmla="*/ 76 h 189"/>
                <a:gd name="T10" fmla="*/ 76 w 189"/>
                <a:gd name="T11" fmla="*/ 152 h 189"/>
                <a:gd name="T12" fmla="*/ 125 w 189"/>
                <a:gd name="T13" fmla="*/ 135 h 189"/>
                <a:gd name="T14" fmla="*/ 179 w 189"/>
                <a:gd name="T15" fmla="*/ 189 h 189"/>
                <a:gd name="T16" fmla="*/ 189 w 189"/>
                <a:gd name="T17" fmla="*/ 179 h 189"/>
                <a:gd name="T18" fmla="*/ 8 w 189"/>
                <a:gd name="T19" fmla="*/ 76 h 189"/>
                <a:gd name="T20" fmla="*/ 76 w 189"/>
                <a:gd name="T21" fmla="*/ 8 h 189"/>
                <a:gd name="T22" fmla="*/ 144 w 189"/>
                <a:gd name="T23" fmla="*/ 76 h 189"/>
                <a:gd name="T24" fmla="*/ 76 w 189"/>
                <a:gd name="T25" fmla="*/ 144 h 189"/>
                <a:gd name="T26" fmla="*/ 8 w 189"/>
                <a:gd name="T27" fmla="*/ 7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189">
                  <a:moveTo>
                    <a:pt x="189" y="179"/>
                  </a:moveTo>
                  <a:cubicBezTo>
                    <a:pt x="134" y="125"/>
                    <a:pt x="134" y="125"/>
                    <a:pt x="134" y="125"/>
                  </a:cubicBezTo>
                  <a:cubicBezTo>
                    <a:pt x="145" y="112"/>
                    <a:pt x="152" y="95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18"/>
                    <a:pt x="34" y="152"/>
                    <a:pt x="76" y="152"/>
                  </a:cubicBezTo>
                  <a:cubicBezTo>
                    <a:pt x="94" y="152"/>
                    <a:pt x="111" y="146"/>
                    <a:pt x="125" y="135"/>
                  </a:cubicBezTo>
                  <a:cubicBezTo>
                    <a:pt x="179" y="189"/>
                    <a:pt x="179" y="189"/>
                    <a:pt x="179" y="189"/>
                  </a:cubicBezTo>
                  <a:lnTo>
                    <a:pt x="189" y="179"/>
                  </a:lnTo>
                  <a:close/>
                  <a:moveTo>
                    <a:pt x="8" y="76"/>
                  </a:moveTo>
                  <a:cubicBezTo>
                    <a:pt x="8" y="39"/>
                    <a:pt x="38" y="8"/>
                    <a:pt x="76" y="8"/>
                  </a:cubicBezTo>
                  <a:cubicBezTo>
                    <a:pt x="113" y="8"/>
                    <a:pt x="144" y="39"/>
                    <a:pt x="144" y="76"/>
                  </a:cubicBezTo>
                  <a:cubicBezTo>
                    <a:pt x="144" y="114"/>
                    <a:pt x="113" y="144"/>
                    <a:pt x="76" y="144"/>
                  </a:cubicBezTo>
                  <a:cubicBezTo>
                    <a:pt x="38" y="144"/>
                    <a:pt x="8" y="114"/>
                    <a:pt x="8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/>
            <a:lstStyle>
              <a:lvl1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eaLnBrk="0" hangingPunct="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18288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2860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27432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200400" indent="4572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endParaRPr lang="zh-CN" altLang="en-US" sz="975">
                <a:solidFill>
                  <a:schemeClr val="bg1"/>
                </a:solidFill>
              </a:endParaRPr>
            </a:p>
          </p:txBody>
        </p:sp>
        <p:cxnSp>
          <p:nvCxnSpPr>
            <p:cNvPr id="7" name="直接连接符 13">
              <a:extLst>
                <a:ext uri="{FF2B5EF4-FFF2-40B4-BE49-F238E27FC236}">
                  <a16:creationId xmlns:a16="http://schemas.microsoft.com/office/drawing/2014/main" id="{2D53A4C2-947B-4244-868F-58331047C5F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70582" y="2291216"/>
              <a:ext cx="725487" cy="727075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直接连接符 15">
              <a:extLst>
                <a:ext uri="{FF2B5EF4-FFF2-40B4-BE49-F238E27FC236}">
                  <a16:creationId xmlns:a16="http://schemas.microsoft.com/office/drawing/2014/main" id="{0ACC64EC-410F-4A32-8226-AF7D6AB25E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6135982" y="2291216"/>
              <a:ext cx="727075" cy="727075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18">
              <a:extLst>
                <a:ext uri="{FF2B5EF4-FFF2-40B4-BE49-F238E27FC236}">
                  <a16:creationId xmlns:a16="http://schemas.microsoft.com/office/drawing/2014/main" id="{DC5EEA8D-4E11-4D1A-847A-23D9D82B1F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72269" y="3286578"/>
              <a:ext cx="725488" cy="725488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19">
              <a:extLst>
                <a:ext uri="{FF2B5EF4-FFF2-40B4-BE49-F238E27FC236}">
                  <a16:creationId xmlns:a16="http://schemas.microsoft.com/office/drawing/2014/main" id="{CBB08579-717D-428C-89FD-2232FCC924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10494" y="2291216"/>
              <a:ext cx="725488" cy="727075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20">
              <a:extLst>
                <a:ext uri="{FF2B5EF4-FFF2-40B4-BE49-F238E27FC236}">
                  <a16:creationId xmlns:a16="http://schemas.microsoft.com/office/drawing/2014/main" id="{B26D8A0B-4829-4392-8358-787BB2BC3DF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209132" y="3286578"/>
              <a:ext cx="725487" cy="725488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1">
              <a:extLst>
                <a:ext uri="{FF2B5EF4-FFF2-40B4-BE49-F238E27FC236}">
                  <a16:creationId xmlns:a16="http://schemas.microsoft.com/office/drawing/2014/main" id="{EBA127D4-0CBE-4624-8EF1-1B303ED053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29857" y="3286578"/>
              <a:ext cx="727075" cy="725488"/>
            </a:xfrm>
            <a:prstGeom prst="line">
              <a:avLst/>
            </a:prstGeom>
            <a:noFill/>
            <a:ln w="31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3BD60579-EB1A-4587-9266-C3712A3D68EA}"/>
              </a:ext>
            </a:extLst>
          </p:cNvPr>
          <p:cNvSpPr/>
          <p:nvPr/>
        </p:nvSpPr>
        <p:spPr>
          <a:xfrm>
            <a:off x="2218369" y="4052162"/>
            <a:ext cx="115194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731532-0757-4EB4-A1A7-CDC766B2646F}"/>
              </a:ext>
            </a:extLst>
          </p:cNvPr>
          <p:cNvSpPr/>
          <p:nvPr/>
        </p:nvSpPr>
        <p:spPr>
          <a:xfrm>
            <a:off x="3502695" y="4027428"/>
            <a:ext cx="115194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B9C5CB-680F-494B-864A-11FE43AA9320}"/>
              </a:ext>
            </a:extLst>
          </p:cNvPr>
          <p:cNvSpPr/>
          <p:nvPr/>
        </p:nvSpPr>
        <p:spPr>
          <a:xfrm>
            <a:off x="4900252" y="4023671"/>
            <a:ext cx="115194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A9EDFB-1ED5-4B0B-9AFC-F897D6EB3448}"/>
              </a:ext>
            </a:extLst>
          </p:cNvPr>
          <p:cNvSpPr/>
          <p:nvPr/>
        </p:nvSpPr>
        <p:spPr>
          <a:xfrm>
            <a:off x="6297808" y="4013224"/>
            <a:ext cx="115194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165096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4E719D-DE1F-3143-94C8-1D23885DE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482600"/>
            <a:ext cx="7848600" cy="58928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E33F65-EB02-4245-AFE8-E66E6E9D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1" y="1013604"/>
            <a:ext cx="5281781" cy="48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7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78484733-55BE-4C4C-AE5D-29FB5B45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157" y="652587"/>
            <a:ext cx="6467475" cy="2819400"/>
          </a:xfrm>
          <a:prstGeom prst="rect">
            <a:avLst/>
          </a:prstGeom>
        </p:spPr>
      </p:pic>
      <p:pic>
        <p:nvPicPr>
          <p:cNvPr id="22" name="图片 21" descr="图片包含 服装&#10;&#10;已生成高可信度的说明">
            <a:extLst>
              <a:ext uri="{FF2B5EF4-FFF2-40B4-BE49-F238E27FC236}">
                <a16:creationId xmlns:a16="http://schemas.microsoft.com/office/drawing/2014/main" id="{7CA3A5BB-7D03-43BA-ACBC-8BE854510B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3392" y="2822406"/>
            <a:ext cx="2771890" cy="3242821"/>
          </a:xfrm>
          <a:prstGeom prst="rect">
            <a:avLst/>
          </a:prstGeom>
        </p:spPr>
      </p:pic>
      <p:pic>
        <p:nvPicPr>
          <p:cNvPr id="20" name="图片 19" descr="图片包含 服装&#10;&#10;已生成高可信度的说明">
            <a:extLst>
              <a:ext uri="{FF2B5EF4-FFF2-40B4-BE49-F238E27FC236}">
                <a16:creationId xmlns:a16="http://schemas.microsoft.com/office/drawing/2014/main" id="{447FFD19-3E15-4991-9A43-C5180B6CD8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7191" y="2738902"/>
            <a:ext cx="2771890" cy="324282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C6CA1D4-AC6D-4C31-8E18-5FEC8F23AED8}"/>
              </a:ext>
            </a:extLst>
          </p:cNvPr>
          <p:cNvSpPr/>
          <p:nvPr/>
        </p:nvSpPr>
        <p:spPr>
          <a:xfrm>
            <a:off x="2017336" y="2102177"/>
            <a:ext cx="8116478" cy="39592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22C0F3-1C7C-46F2-806F-B18DABC4A982}"/>
              </a:ext>
            </a:extLst>
          </p:cNvPr>
          <p:cNvSpPr/>
          <p:nvPr/>
        </p:nvSpPr>
        <p:spPr>
          <a:xfrm>
            <a:off x="2102309" y="2190345"/>
            <a:ext cx="2607851" cy="1871369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1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0A5144-8E18-4D15-8536-1BE56E56CC42}"/>
              </a:ext>
            </a:extLst>
          </p:cNvPr>
          <p:cNvSpPr/>
          <p:nvPr/>
        </p:nvSpPr>
        <p:spPr>
          <a:xfrm>
            <a:off x="7437740" y="2190345"/>
            <a:ext cx="2607851" cy="1871369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1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410E918-301A-4F71-900E-25C962021E9B}"/>
              </a:ext>
            </a:extLst>
          </p:cNvPr>
          <p:cNvSpPr/>
          <p:nvPr/>
        </p:nvSpPr>
        <p:spPr>
          <a:xfrm>
            <a:off x="4770025" y="4110355"/>
            <a:ext cx="2607851" cy="1871369"/>
          </a:xfrm>
          <a:prstGeom prst="rect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13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0C5FC49-F5E0-47AB-8E1E-502ED0472F57}"/>
              </a:ext>
            </a:extLst>
          </p:cNvPr>
          <p:cNvGrpSpPr/>
          <p:nvPr/>
        </p:nvGrpSpPr>
        <p:grpSpPr>
          <a:xfrm>
            <a:off x="4770025" y="2190345"/>
            <a:ext cx="2607851" cy="1871369"/>
            <a:chOff x="4641115" y="1345627"/>
            <a:chExt cx="3477134" cy="2495159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107ECD2-DC85-4E36-9291-A096BE9F84AC}"/>
                </a:ext>
              </a:extLst>
            </p:cNvPr>
            <p:cNvSpPr/>
            <p:nvPr/>
          </p:nvSpPr>
          <p:spPr>
            <a:xfrm>
              <a:off x="4641115" y="1345627"/>
              <a:ext cx="3477134" cy="2495159"/>
            </a:xfrm>
            <a:prstGeom prst="rect">
              <a:avLst/>
            </a:prstGeom>
            <a:solidFill>
              <a:srgbClr val="A2BC9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矩形 32">
              <a:extLst>
                <a:ext uri="{FF2B5EF4-FFF2-40B4-BE49-F238E27FC236}">
                  <a16:creationId xmlns:a16="http://schemas.microsoft.com/office/drawing/2014/main" id="{B11B03A0-0BBC-4127-9233-65159A2974A3}"/>
                </a:ext>
              </a:extLst>
            </p:cNvPr>
            <p:cNvSpPr/>
            <p:nvPr/>
          </p:nvSpPr>
          <p:spPr>
            <a:xfrm flipH="1">
              <a:off x="4641115" y="3005771"/>
              <a:ext cx="803940" cy="835015"/>
            </a:xfrm>
            <a:custGeom>
              <a:avLst/>
              <a:gdLst/>
              <a:ahLst/>
              <a:cxnLst/>
              <a:rect l="l" t="t" r="r" b="b"/>
              <a:pathLst>
                <a:path w="1862852" h="1934859">
                  <a:moveTo>
                    <a:pt x="895422" y="0"/>
                  </a:moveTo>
                  <a:lnTo>
                    <a:pt x="1862852" y="967430"/>
                  </a:lnTo>
                  <a:lnTo>
                    <a:pt x="1830523" y="999758"/>
                  </a:lnTo>
                  <a:lnTo>
                    <a:pt x="1830523" y="999758"/>
                  </a:lnTo>
                  <a:lnTo>
                    <a:pt x="895421" y="1934859"/>
                  </a:lnTo>
                  <a:lnTo>
                    <a:pt x="863093" y="1902531"/>
                  </a:lnTo>
                  <a:lnTo>
                    <a:pt x="1770654" y="994970"/>
                  </a:lnTo>
                  <a:lnTo>
                    <a:pt x="0" y="994970"/>
                  </a:lnTo>
                  <a:lnTo>
                    <a:pt x="0" y="949251"/>
                  </a:lnTo>
                  <a:lnTo>
                    <a:pt x="1780016" y="949251"/>
                  </a:lnTo>
                  <a:lnTo>
                    <a:pt x="863094" y="32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85047B-5909-4883-BA39-CB90AFA3CFD1}"/>
                </a:ext>
              </a:extLst>
            </p:cNvPr>
            <p:cNvSpPr/>
            <p:nvPr/>
          </p:nvSpPr>
          <p:spPr>
            <a:xfrm>
              <a:off x="5524873" y="1790308"/>
              <a:ext cx="16825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283BCB6-CF4B-401C-A09E-34DFEBE28BDE}"/>
                </a:ext>
              </a:extLst>
            </p:cNvPr>
            <p:cNvSpPr/>
            <p:nvPr/>
          </p:nvSpPr>
          <p:spPr>
            <a:xfrm>
              <a:off x="5524873" y="2288215"/>
              <a:ext cx="1739002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E268B1B-E6A3-4764-8695-F5D8865B9337}"/>
              </a:ext>
            </a:extLst>
          </p:cNvPr>
          <p:cNvGrpSpPr/>
          <p:nvPr/>
        </p:nvGrpSpPr>
        <p:grpSpPr>
          <a:xfrm>
            <a:off x="2102309" y="4110354"/>
            <a:ext cx="2607851" cy="1871370"/>
            <a:chOff x="1084161" y="3905640"/>
            <a:chExt cx="3477134" cy="24951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49495BB-4638-4FB5-A94E-DFCA7B7993E0}"/>
                </a:ext>
              </a:extLst>
            </p:cNvPr>
            <p:cNvSpPr/>
            <p:nvPr/>
          </p:nvSpPr>
          <p:spPr>
            <a:xfrm>
              <a:off x="1084161" y="3905640"/>
              <a:ext cx="3477134" cy="2495159"/>
            </a:xfrm>
            <a:prstGeom prst="rect">
              <a:avLst/>
            </a:prstGeom>
            <a:solidFill>
              <a:srgbClr val="A2BC9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32">
              <a:extLst>
                <a:ext uri="{FF2B5EF4-FFF2-40B4-BE49-F238E27FC236}">
                  <a16:creationId xmlns:a16="http://schemas.microsoft.com/office/drawing/2014/main" id="{172769D3-2EB5-406D-875B-ABA04E930601}"/>
                </a:ext>
              </a:extLst>
            </p:cNvPr>
            <p:cNvSpPr/>
            <p:nvPr/>
          </p:nvSpPr>
          <p:spPr>
            <a:xfrm>
              <a:off x="3757355" y="5565785"/>
              <a:ext cx="803940" cy="835015"/>
            </a:xfrm>
            <a:custGeom>
              <a:avLst/>
              <a:gdLst/>
              <a:ahLst/>
              <a:cxnLst/>
              <a:rect l="l" t="t" r="r" b="b"/>
              <a:pathLst>
                <a:path w="1862852" h="1934859">
                  <a:moveTo>
                    <a:pt x="895422" y="0"/>
                  </a:moveTo>
                  <a:lnTo>
                    <a:pt x="1862852" y="967430"/>
                  </a:lnTo>
                  <a:lnTo>
                    <a:pt x="1830523" y="999758"/>
                  </a:lnTo>
                  <a:lnTo>
                    <a:pt x="1830523" y="999758"/>
                  </a:lnTo>
                  <a:lnTo>
                    <a:pt x="895421" y="1934859"/>
                  </a:lnTo>
                  <a:lnTo>
                    <a:pt x="863093" y="1902531"/>
                  </a:lnTo>
                  <a:lnTo>
                    <a:pt x="1770654" y="994970"/>
                  </a:lnTo>
                  <a:lnTo>
                    <a:pt x="0" y="994970"/>
                  </a:lnTo>
                  <a:lnTo>
                    <a:pt x="0" y="949251"/>
                  </a:lnTo>
                  <a:lnTo>
                    <a:pt x="1780016" y="949251"/>
                  </a:lnTo>
                  <a:lnTo>
                    <a:pt x="863094" y="32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8AA11A5-3352-4FB0-8873-99E666B69FF6}"/>
                </a:ext>
              </a:extLst>
            </p:cNvPr>
            <p:cNvSpPr/>
            <p:nvPr/>
          </p:nvSpPr>
          <p:spPr>
            <a:xfrm>
              <a:off x="1937884" y="4407444"/>
              <a:ext cx="16825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9BFBBA-7F7B-4459-BD19-91FB50C5AB0D}"/>
                </a:ext>
              </a:extLst>
            </p:cNvPr>
            <p:cNvSpPr/>
            <p:nvPr/>
          </p:nvSpPr>
          <p:spPr>
            <a:xfrm>
              <a:off x="1937884" y="4905351"/>
              <a:ext cx="1739002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7402AC-AC96-4FD0-8977-939286B50DBD}"/>
              </a:ext>
            </a:extLst>
          </p:cNvPr>
          <p:cNvGrpSpPr/>
          <p:nvPr/>
        </p:nvGrpSpPr>
        <p:grpSpPr>
          <a:xfrm>
            <a:off x="7437740" y="4110354"/>
            <a:ext cx="2607851" cy="1871369"/>
            <a:chOff x="8198068" y="3905639"/>
            <a:chExt cx="3477134" cy="2495159"/>
          </a:xfrm>
          <a:solidFill>
            <a:srgbClr val="A2E0B7"/>
          </a:solidFill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B451640-EBFD-41E8-A189-6BB7A65BF32A}"/>
                </a:ext>
              </a:extLst>
            </p:cNvPr>
            <p:cNvSpPr/>
            <p:nvPr/>
          </p:nvSpPr>
          <p:spPr>
            <a:xfrm>
              <a:off x="8198068" y="3905639"/>
              <a:ext cx="3477134" cy="2495159"/>
            </a:xfrm>
            <a:prstGeom prst="rect">
              <a:avLst/>
            </a:prstGeom>
            <a:solidFill>
              <a:srgbClr val="A2BC9A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32">
              <a:extLst>
                <a:ext uri="{FF2B5EF4-FFF2-40B4-BE49-F238E27FC236}">
                  <a16:creationId xmlns:a16="http://schemas.microsoft.com/office/drawing/2014/main" id="{060692CD-B5F1-47C8-A663-5CF9090547A7}"/>
                </a:ext>
              </a:extLst>
            </p:cNvPr>
            <p:cNvSpPr/>
            <p:nvPr/>
          </p:nvSpPr>
          <p:spPr>
            <a:xfrm rot="16200000">
              <a:off x="8213607" y="3890102"/>
              <a:ext cx="803940" cy="835015"/>
            </a:xfrm>
            <a:custGeom>
              <a:avLst/>
              <a:gdLst/>
              <a:ahLst/>
              <a:cxnLst/>
              <a:rect l="l" t="t" r="r" b="b"/>
              <a:pathLst>
                <a:path w="1862852" h="1934859">
                  <a:moveTo>
                    <a:pt x="895422" y="0"/>
                  </a:moveTo>
                  <a:lnTo>
                    <a:pt x="1862852" y="967430"/>
                  </a:lnTo>
                  <a:lnTo>
                    <a:pt x="1830523" y="999758"/>
                  </a:lnTo>
                  <a:lnTo>
                    <a:pt x="1830523" y="999758"/>
                  </a:lnTo>
                  <a:lnTo>
                    <a:pt x="895421" y="1934859"/>
                  </a:lnTo>
                  <a:lnTo>
                    <a:pt x="863093" y="1902531"/>
                  </a:lnTo>
                  <a:lnTo>
                    <a:pt x="1770654" y="994970"/>
                  </a:lnTo>
                  <a:lnTo>
                    <a:pt x="0" y="994970"/>
                  </a:lnTo>
                  <a:lnTo>
                    <a:pt x="0" y="949251"/>
                  </a:lnTo>
                  <a:lnTo>
                    <a:pt x="1780016" y="949251"/>
                  </a:lnTo>
                  <a:lnTo>
                    <a:pt x="863094" y="32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13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2634D33-C55D-47B7-90C0-26A6742D0D36}"/>
                </a:ext>
              </a:extLst>
            </p:cNvPr>
            <p:cNvSpPr/>
            <p:nvPr/>
          </p:nvSpPr>
          <p:spPr>
            <a:xfrm>
              <a:off x="9184745" y="4371026"/>
              <a:ext cx="16825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EF42D3-2956-4888-9C71-FE9B19E4F80D}"/>
                </a:ext>
              </a:extLst>
            </p:cNvPr>
            <p:cNvSpPr/>
            <p:nvPr/>
          </p:nvSpPr>
          <p:spPr>
            <a:xfrm>
              <a:off x="9184745" y="4868932"/>
              <a:ext cx="1739002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178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PA_淘宝网chenying0907出品 19">
            <a:extLst>
              <a:ext uri="{FF2B5EF4-FFF2-40B4-BE49-F238E27FC236}">
                <a16:creationId xmlns:a16="http://schemas.microsoft.com/office/drawing/2014/main" id="{DC1BD4E9-E530-4650-B45F-7086BC4537E1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3706204" y="3327744"/>
            <a:ext cx="260895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PA_淘宝网chenying0907出品 20">
            <a:extLst>
              <a:ext uri="{FF2B5EF4-FFF2-40B4-BE49-F238E27FC236}">
                <a16:creationId xmlns:a16="http://schemas.microsoft.com/office/drawing/2014/main" id="{F54D318E-38BA-4858-B139-C44E3EC74C0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206068" y="3332973"/>
            <a:ext cx="278312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PA_淘宝网chenying0907出品 21">
            <a:extLst>
              <a:ext uri="{FF2B5EF4-FFF2-40B4-BE49-F238E27FC236}">
                <a16:creationId xmlns:a16="http://schemas.microsoft.com/office/drawing/2014/main" id="{722EAFA7-ACD8-4BBE-8BAE-9C0D68264566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10168293" y="3332973"/>
            <a:ext cx="20425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A_六边形 1">
            <a:extLst>
              <a:ext uri="{FF2B5EF4-FFF2-40B4-BE49-F238E27FC236}">
                <a16:creationId xmlns:a16="http://schemas.microsoft.com/office/drawing/2014/main" id="{10506871-6E52-4D3C-A528-F95620AF31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2706631" y="2506642"/>
            <a:ext cx="1791408" cy="154431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PA_六边形 7">
            <a:extLst>
              <a:ext uri="{FF2B5EF4-FFF2-40B4-BE49-F238E27FC236}">
                <a16:creationId xmlns:a16="http://schemas.microsoft.com/office/drawing/2014/main" id="{B2D799C7-A388-4C98-8B93-A0D68C936B7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6200000">
            <a:off x="8893134" y="2725363"/>
            <a:ext cx="1392819" cy="1200706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PA_淘宝网chenying0907出品 13">
            <a:extLst>
              <a:ext uri="{FF2B5EF4-FFF2-40B4-BE49-F238E27FC236}">
                <a16:creationId xmlns:a16="http://schemas.microsoft.com/office/drawing/2014/main" id="{67A79CAF-D5F3-4BA2-AE53-F99A58AB9CAE}"/>
              </a:ext>
            </a:extLst>
          </p:cNvPr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9319199" y="3002258"/>
            <a:ext cx="574814" cy="660532"/>
          </a:xfrm>
          <a:custGeom>
            <a:avLst/>
            <a:gdLst>
              <a:gd name="T0" fmla="*/ 27 w 94"/>
              <a:gd name="T1" fmla="*/ 39 h 108"/>
              <a:gd name="T2" fmla="*/ 52 w 94"/>
              <a:gd name="T3" fmla="*/ 37 h 108"/>
              <a:gd name="T4" fmla="*/ 93 w 94"/>
              <a:gd name="T5" fmla="*/ 58 h 108"/>
              <a:gd name="T6" fmla="*/ 90 w 94"/>
              <a:gd name="T7" fmla="*/ 50 h 108"/>
              <a:gd name="T8" fmla="*/ 88 w 94"/>
              <a:gd name="T9" fmla="*/ 43 h 108"/>
              <a:gd name="T10" fmla="*/ 89 w 94"/>
              <a:gd name="T11" fmla="*/ 39 h 108"/>
              <a:gd name="T12" fmla="*/ 87 w 94"/>
              <a:gd name="T13" fmla="*/ 32 h 108"/>
              <a:gd name="T14" fmla="*/ 84 w 94"/>
              <a:gd name="T15" fmla="*/ 25 h 108"/>
              <a:gd name="T16" fmla="*/ 84 w 94"/>
              <a:gd name="T17" fmla="*/ 19 h 108"/>
              <a:gd name="T18" fmla="*/ 80 w 94"/>
              <a:gd name="T19" fmla="*/ 14 h 108"/>
              <a:gd name="T20" fmla="*/ 76 w 94"/>
              <a:gd name="T21" fmla="*/ 10 h 108"/>
              <a:gd name="T22" fmla="*/ 75 w 94"/>
              <a:gd name="T23" fmla="*/ 7 h 108"/>
              <a:gd name="T24" fmla="*/ 70 w 94"/>
              <a:gd name="T25" fmla="*/ 4 h 108"/>
              <a:gd name="T26" fmla="*/ 65 w 94"/>
              <a:gd name="T27" fmla="*/ 2 h 108"/>
              <a:gd name="T28" fmla="*/ 58 w 94"/>
              <a:gd name="T29" fmla="*/ 1 h 108"/>
              <a:gd name="T30" fmla="*/ 51 w 94"/>
              <a:gd name="T31" fmla="*/ 0 h 108"/>
              <a:gd name="T32" fmla="*/ 45 w 94"/>
              <a:gd name="T33" fmla="*/ 0 h 108"/>
              <a:gd name="T34" fmla="*/ 38 w 94"/>
              <a:gd name="T35" fmla="*/ 1 h 108"/>
              <a:gd name="T36" fmla="*/ 31 w 94"/>
              <a:gd name="T37" fmla="*/ 2 h 108"/>
              <a:gd name="T38" fmla="*/ 24 w 94"/>
              <a:gd name="T39" fmla="*/ 4 h 108"/>
              <a:gd name="T40" fmla="*/ 18 w 94"/>
              <a:gd name="T41" fmla="*/ 8 h 108"/>
              <a:gd name="T42" fmla="*/ 13 w 94"/>
              <a:gd name="T43" fmla="*/ 12 h 108"/>
              <a:gd name="T44" fmla="*/ 8 w 94"/>
              <a:gd name="T45" fmla="*/ 17 h 108"/>
              <a:gd name="T46" fmla="*/ 5 w 94"/>
              <a:gd name="T47" fmla="*/ 22 h 108"/>
              <a:gd name="T48" fmla="*/ 2 w 94"/>
              <a:gd name="T49" fmla="*/ 28 h 108"/>
              <a:gd name="T50" fmla="*/ 0 w 94"/>
              <a:gd name="T51" fmla="*/ 36 h 108"/>
              <a:gd name="T52" fmla="*/ 1 w 94"/>
              <a:gd name="T53" fmla="*/ 49 h 108"/>
              <a:gd name="T54" fmla="*/ 24 w 94"/>
              <a:gd name="T55" fmla="*/ 97 h 108"/>
              <a:gd name="T56" fmla="*/ 71 w 94"/>
              <a:gd name="T57" fmla="*/ 107 h 108"/>
              <a:gd name="T58" fmla="*/ 72 w 94"/>
              <a:gd name="T59" fmla="*/ 93 h 108"/>
              <a:gd name="T60" fmla="*/ 73 w 94"/>
              <a:gd name="T61" fmla="*/ 90 h 108"/>
              <a:gd name="T62" fmla="*/ 76 w 94"/>
              <a:gd name="T63" fmla="*/ 89 h 108"/>
              <a:gd name="T64" fmla="*/ 79 w 94"/>
              <a:gd name="T65" fmla="*/ 89 h 108"/>
              <a:gd name="T66" fmla="*/ 82 w 94"/>
              <a:gd name="T67" fmla="*/ 90 h 108"/>
              <a:gd name="T68" fmla="*/ 83 w 94"/>
              <a:gd name="T69" fmla="*/ 90 h 108"/>
              <a:gd name="T70" fmla="*/ 86 w 94"/>
              <a:gd name="T71" fmla="*/ 90 h 108"/>
              <a:gd name="T72" fmla="*/ 89 w 94"/>
              <a:gd name="T73" fmla="*/ 88 h 108"/>
              <a:gd name="T74" fmla="*/ 89 w 94"/>
              <a:gd name="T75" fmla="*/ 84 h 108"/>
              <a:gd name="T76" fmla="*/ 90 w 94"/>
              <a:gd name="T77" fmla="*/ 81 h 108"/>
              <a:gd name="T78" fmla="*/ 91 w 94"/>
              <a:gd name="T79" fmla="*/ 79 h 108"/>
              <a:gd name="T80" fmla="*/ 90 w 94"/>
              <a:gd name="T81" fmla="*/ 77 h 108"/>
              <a:gd name="T82" fmla="*/ 89 w 94"/>
              <a:gd name="T83" fmla="*/ 75 h 108"/>
              <a:gd name="T84" fmla="*/ 90 w 94"/>
              <a:gd name="T85" fmla="*/ 73 h 108"/>
              <a:gd name="T86" fmla="*/ 91 w 94"/>
              <a:gd name="T87" fmla="*/ 71 h 108"/>
              <a:gd name="T88" fmla="*/ 90 w 94"/>
              <a:gd name="T89" fmla="*/ 66 h 108"/>
              <a:gd name="T90" fmla="*/ 92 w 94"/>
              <a:gd name="T91" fmla="*/ 63 h 108"/>
              <a:gd name="T92" fmla="*/ 94 w 94"/>
              <a:gd name="T93" fmla="*/ 61 h 108"/>
              <a:gd name="T94" fmla="*/ 28 w 94"/>
              <a:gd name="T95" fmla="*/ 46 h 108"/>
              <a:gd name="T96" fmla="*/ 22 w 94"/>
              <a:gd name="T97" fmla="*/ 47 h 108"/>
              <a:gd name="T98" fmla="*/ 18 w 94"/>
              <a:gd name="T99" fmla="*/ 44 h 108"/>
              <a:gd name="T100" fmla="*/ 17 w 94"/>
              <a:gd name="T101" fmla="*/ 38 h 108"/>
              <a:gd name="T102" fmla="*/ 20 w 94"/>
              <a:gd name="T103" fmla="*/ 33 h 108"/>
              <a:gd name="T104" fmla="*/ 26 w 94"/>
              <a:gd name="T105" fmla="*/ 33 h 108"/>
              <a:gd name="T106" fmla="*/ 30 w 94"/>
              <a:gd name="T107" fmla="*/ 36 h 108"/>
              <a:gd name="T108" fmla="*/ 31 w 94"/>
              <a:gd name="T109" fmla="*/ 42 h 108"/>
              <a:gd name="T110" fmla="*/ 67 w 94"/>
              <a:gd name="T111" fmla="*/ 35 h 108"/>
              <a:gd name="T112" fmla="*/ 59 w 94"/>
              <a:gd name="T113" fmla="*/ 44 h 108"/>
              <a:gd name="T114" fmla="*/ 47 w 94"/>
              <a:gd name="T115" fmla="*/ 45 h 108"/>
              <a:gd name="T116" fmla="*/ 38 w 94"/>
              <a:gd name="T117" fmla="*/ 37 h 108"/>
              <a:gd name="T118" fmla="*/ 37 w 94"/>
              <a:gd name="T119" fmla="*/ 25 h 108"/>
              <a:gd name="T120" fmla="*/ 45 w 94"/>
              <a:gd name="T121" fmla="*/ 16 h 108"/>
              <a:gd name="T122" fmla="*/ 57 w 94"/>
              <a:gd name="T123" fmla="*/ 15 h 108"/>
              <a:gd name="T124" fmla="*/ 66 w 94"/>
              <a:gd name="T125" fmla="*/ 2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4" h="108">
                <a:moveTo>
                  <a:pt x="25" y="43"/>
                </a:moveTo>
                <a:cubicBezTo>
                  <a:pt x="23" y="43"/>
                  <a:pt x="22" y="42"/>
                  <a:pt x="21" y="41"/>
                </a:cubicBezTo>
                <a:cubicBezTo>
                  <a:pt x="21" y="39"/>
                  <a:pt x="22" y="37"/>
                  <a:pt x="23" y="37"/>
                </a:cubicBezTo>
                <a:cubicBezTo>
                  <a:pt x="25" y="36"/>
                  <a:pt x="27" y="37"/>
                  <a:pt x="27" y="39"/>
                </a:cubicBezTo>
                <a:cubicBezTo>
                  <a:pt x="28" y="41"/>
                  <a:pt x="27" y="43"/>
                  <a:pt x="25" y="43"/>
                </a:cubicBezTo>
                <a:close/>
                <a:moveTo>
                  <a:pt x="52" y="24"/>
                </a:moveTo>
                <a:cubicBezTo>
                  <a:pt x="48" y="24"/>
                  <a:pt x="45" y="26"/>
                  <a:pt x="45" y="30"/>
                </a:cubicBezTo>
                <a:cubicBezTo>
                  <a:pt x="45" y="34"/>
                  <a:pt x="48" y="37"/>
                  <a:pt x="52" y="37"/>
                </a:cubicBezTo>
                <a:cubicBezTo>
                  <a:pt x="56" y="37"/>
                  <a:pt x="59" y="34"/>
                  <a:pt x="59" y="30"/>
                </a:cubicBezTo>
                <a:cubicBezTo>
                  <a:pt x="59" y="26"/>
                  <a:pt x="56" y="24"/>
                  <a:pt x="52" y="24"/>
                </a:cubicBezTo>
                <a:close/>
                <a:moveTo>
                  <a:pt x="94" y="61"/>
                </a:moveTo>
                <a:cubicBezTo>
                  <a:pt x="93" y="58"/>
                  <a:pt x="93" y="58"/>
                  <a:pt x="93" y="58"/>
                </a:cubicBezTo>
                <a:cubicBezTo>
                  <a:pt x="92" y="56"/>
                  <a:pt x="92" y="56"/>
                  <a:pt x="92" y="56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2"/>
                  <a:pt x="89" y="42"/>
                  <a:pt x="89" y="42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8" y="36"/>
                  <a:pt x="88" y="36"/>
                </a:cubicBezTo>
                <a:cubicBezTo>
                  <a:pt x="87" y="34"/>
                  <a:pt x="87" y="34"/>
                  <a:pt x="87" y="34"/>
                </a:cubicBezTo>
                <a:cubicBezTo>
                  <a:pt x="87" y="32"/>
                  <a:pt x="87" y="32"/>
                  <a:pt x="87" y="32"/>
                </a:cubicBezTo>
                <a:cubicBezTo>
                  <a:pt x="86" y="30"/>
                  <a:pt x="86" y="30"/>
                  <a:pt x="86" y="30"/>
                </a:cubicBezTo>
                <a:cubicBezTo>
                  <a:pt x="86" y="29"/>
                  <a:pt x="86" y="29"/>
                  <a:pt x="86" y="29"/>
                </a:cubicBezTo>
                <a:cubicBezTo>
                  <a:pt x="85" y="27"/>
                  <a:pt x="85" y="27"/>
                  <a:pt x="85" y="27"/>
                </a:cubicBezTo>
                <a:cubicBezTo>
                  <a:pt x="84" y="25"/>
                  <a:pt x="84" y="25"/>
                  <a:pt x="84" y="25"/>
                </a:cubicBezTo>
                <a:cubicBezTo>
                  <a:pt x="83" y="24"/>
                  <a:pt x="83" y="24"/>
                  <a:pt x="83" y="24"/>
                </a:cubicBezTo>
                <a:cubicBezTo>
                  <a:pt x="83" y="22"/>
                  <a:pt x="83" y="22"/>
                  <a:pt x="83" y="22"/>
                </a:cubicBezTo>
                <a:cubicBezTo>
                  <a:pt x="85" y="21"/>
                  <a:pt x="85" y="21"/>
                  <a:pt x="85" y="21"/>
                </a:cubicBezTo>
                <a:cubicBezTo>
                  <a:pt x="84" y="19"/>
                  <a:pt x="84" y="19"/>
                  <a:pt x="84" y="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2" y="16"/>
                  <a:pt x="82" y="16"/>
                  <a:pt x="82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9" y="13"/>
                  <a:pt x="79" y="13"/>
                </a:cubicBezTo>
                <a:cubicBezTo>
                  <a:pt x="78" y="12"/>
                  <a:pt x="78" y="12"/>
                  <a:pt x="78" y="12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8"/>
                  <a:pt x="78" y="8"/>
                </a:cubicBezTo>
                <a:cubicBezTo>
                  <a:pt x="76" y="7"/>
                  <a:pt x="76" y="7"/>
                  <a:pt x="76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3"/>
                  <a:pt x="68" y="3"/>
                  <a:pt x="68" y="3"/>
                </a:cubicBezTo>
                <a:cubicBezTo>
                  <a:pt x="66" y="3"/>
                  <a:pt x="66" y="3"/>
                  <a:pt x="66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6" y="0"/>
                  <a:pt x="56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9"/>
                  <a:pt x="17" y="9"/>
                  <a:pt x="17" y="9"/>
                </a:cubicBezTo>
                <a:cubicBezTo>
                  <a:pt x="15" y="10"/>
                  <a:pt x="15" y="10"/>
                  <a:pt x="15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4"/>
                  <a:pt x="10" y="14"/>
                  <a:pt x="10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9"/>
                  <a:pt x="6" y="19"/>
                  <a:pt x="6" y="19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3"/>
                  <a:pt x="0" y="43"/>
                  <a:pt x="0" y="43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52"/>
                  <a:pt x="2" y="52"/>
                  <a:pt x="2" y="52"/>
                </a:cubicBezTo>
                <a:cubicBezTo>
                  <a:pt x="3" y="56"/>
                  <a:pt x="3" y="56"/>
                  <a:pt x="3" y="56"/>
                </a:cubicBezTo>
                <a:cubicBezTo>
                  <a:pt x="11" y="69"/>
                  <a:pt x="11" y="69"/>
                  <a:pt x="11" y="69"/>
                </a:cubicBezTo>
                <a:cubicBezTo>
                  <a:pt x="25" y="83"/>
                  <a:pt x="24" y="97"/>
                  <a:pt x="24" y="97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2"/>
                  <a:pt x="72" y="92"/>
                  <a:pt x="72" y="92"/>
                </a:cubicBezTo>
                <a:cubicBezTo>
                  <a:pt x="72" y="91"/>
                  <a:pt x="72" y="91"/>
                  <a:pt x="72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1" y="77"/>
                  <a:pt x="91" y="77"/>
                  <a:pt x="91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0" y="69"/>
                  <a:pt x="90" y="69"/>
                  <a:pt x="90" y="69"/>
                </a:cubicBezTo>
                <a:cubicBezTo>
                  <a:pt x="90" y="67"/>
                  <a:pt x="90" y="67"/>
                  <a:pt x="90" y="67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4"/>
                  <a:pt x="90" y="64"/>
                  <a:pt x="90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2"/>
                  <a:pt x="93" y="62"/>
                  <a:pt x="93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61"/>
                  <a:pt x="94" y="61"/>
                  <a:pt x="94" y="61"/>
                </a:cubicBezTo>
                <a:close/>
                <a:moveTo>
                  <a:pt x="33" y="44"/>
                </a:moveTo>
                <a:cubicBezTo>
                  <a:pt x="32" y="46"/>
                  <a:pt x="32" y="46"/>
                  <a:pt x="32" y="46"/>
                </a:cubicBezTo>
                <a:cubicBezTo>
                  <a:pt x="32" y="46"/>
                  <a:pt x="29" y="46"/>
                  <a:pt x="29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6"/>
                  <a:pt x="28" y="49"/>
                  <a:pt x="28" y="49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4" y="47"/>
                  <a:pt x="24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0" y="49"/>
                  <a:pt x="20" y="49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8"/>
                  <a:pt x="19" y="45"/>
                  <a:pt x="19" y="45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5" y="43"/>
                  <a:pt x="15" y="43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7" y="39"/>
                  <a:pt x="17" y="3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5" y="36"/>
                  <a:pt x="15" y="36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9" y="34"/>
                  <a:pt x="19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1"/>
                  <a:pt x="21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8" y="31"/>
                  <a:pt x="28" y="31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5"/>
                  <a:pt x="30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3" y="36"/>
                  <a:pt x="33" y="37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2" y="40"/>
                  <a:pt x="32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3" y="44"/>
                  <a:pt x="33" y="44"/>
                </a:cubicBezTo>
                <a:close/>
                <a:moveTo>
                  <a:pt x="73" y="32"/>
                </a:move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67" y="35"/>
                  <a:pt x="67" y="35"/>
                </a:cubicBezTo>
                <a:cubicBezTo>
                  <a:pt x="66" y="37"/>
                  <a:pt x="66" y="37"/>
                  <a:pt x="66" y="37"/>
                </a:cubicBezTo>
                <a:cubicBezTo>
                  <a:pt x="66" y="37"/>
                  <a:pt x="69" y="43"/>
                  <a:pt x="68" y="43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6"/>
                  <a:pt x="59" y="44"/>
                  <a:pt x="59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5"/>
                  <a:pt x="55" y="50"/>
                  <a:pt x="54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9" y="50"/>
                  <a:pt x="47" y="45"/>
                  <a:pt x="47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39" y="46"/>
                  <a:pt x="39" y="46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8" y="37"/>
                  <a:pt x="38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7" y="35"/>
                  <a:pt x="31" y="32"/>
                  <a:pt x="31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7" y="25"/>
                  <a:pt x="37" y="25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6" y="17"/>
                  <a:pt x="36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45" y="16"/>
                  <a:pt x="45" y="16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50" y="10"/>
                  <a:pt x="50" y="10"/>
                </a:cubicBez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7" y="15"/>
                  <a:pt x="57" y="15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5" y="14"/>
                  <a:pt x="65" y="14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6" y="23"/>
                  <a:pt x="66" y="23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25"/>
                  <a:pt x="73" y="28"/>
                  <a:pt x="73" y="28"/>
                </a:cubicBezTo>
                <a:cubicBezTo>
                  <a:pt x="73" y="32"/>
                  <a:pt x="73" y="32"/>
                  <a:pt x="73" y="32"/>
                </a:cubicBezTo>
                <a:close/>
              </a:path>
            </a:pathLst>
          </a:custGeom>
          <a:solidFill>
            <a:srgbClr val="A2BC9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" name="PA_淘宝网chenying0907出品 25">
            <a:extLst>
              <a:ext uri="{FF2B5EF4-FFF2-40B4-BE49-F238E27FC236}">
                <a16:creationId xmlns:a16="http://schemas.microsoft.com/office/drawing/2014/main" id="{939625DB-4313-4916-8982-08CA75448A6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244288" y="2896983"/>
            <a:ext cx="716093" cy="732294"/>
            <a:chOff x="0" y="0"/>
            <a:chExt cx="701675" cy="717550"/>
          </a:xfrm>
          <a:solidFill>
            <a:srgbClr val="A2BC9A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3C449FA-8BC0-4A93-A6E8-69659F01D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25" y="174625"/>
              <a:ext cx="350838" cy="542925"/>
            </a:xfrm>
            <a:custGeom>
              <a:avLst/>
              <a:gdLst>
                <a:gd name="T0" fmla="*/ 46 w 92"/>
                <a:gd name="T1" fmla="*/ 0 h 142"/>
                <a:gd name="T2" fmla="*/ 0 w 92"/>
                <a:gd name="T3" fmla="*/ 44 h 142"/>
                <a:gd name="T4" fmla="*/ 20 w 92"/>
                <a:gd name="T5" fmla="*/ 97 h 142"/>
                <a:gd name="T6" fmla="*/ 28 w 92"/>
                <a:gd name="T7" fmla="*/ 108 h 142"/>
                <a:gd name="T8" fmla="*/ 26 w 92"/>
                <a:gd name="T9" fmla="*/ 111 h 142"/>
                <a:gd name="T10" fmla="*/ 29 w 92"/>
                <a:gd name="T11" fmla="*/ 115 h 142"/>
                <a:gd name="T12" fmla="*/ 27 w 92"/>
                <a:gd name="T13" fmla="*/ 118 h 142"/>
                <a:gd name="T14" fmla="*/ 29 w 92"/>
                <a:gd name="T15" fmla="*/ 122 h 142"/>
                <a:gd name="T16" fmla="*/ 26 w 92"/>
                <a:gd name="T17" fmla="*/ 125 h 142"/>
                <a:gd name="T18" fmla="*/ 30 w 92"/>
                <a:gd name="T19" fmla="*/ 129 h 142"/>
                <a:gd name="T20" fmla="*/ 29 w 92"/>
                <a:gd name="T21" fmla="*/ 132 h 142"/>
                <a:gd name="T22" fmla="*/ 40 w 92"/>
                <a:gd name="T23" fmla="*/ 138 h 142"/>
                <a:gd name="T24" fmla="*/ 46 w 92"/>
                <a:gd name="T25" fmla="*/ 142 h 142"/>
                <a:gd name="T26" fmla="*/ 52 w 92"/>
                <a:gd name="T27" fmla="*/ 138 h 142"/>
                <a:gd name="T28" fmla="*/ 63 w 92"/>
                <a:gd name="T29" fmla="*/ 132 h 142"/>
                <a:gd name="T30" fmla="*/ 62 w 92"/>
                <a:gd name="T31" fmla="*/ 129 h 142"/>
                <a:gd name="T32" fmla="*/ 66 w 92"/>
                <a:gd name="T33" fmla="*/ 125 h 142"/>
                <a:gd name="T34" fmla="*/ 63 w 92"/>
                <a:gd name="T35" fmla="*/ 122 h 142"/>
                <a:gd name="T36" fmla="*/ 66 w 92"/>
                <a:gd name="T37" fmla="*/ 118 h 142"/>
                <a:gd name="T38" fmla="*/ 63 w 92"/>
                <a:gd name="T39" fmla="*/ 115 h 142"/>
                <a:gd name="T40" fmla="*/ 66 w 92"/>
                <a:gd name="T41" fmla="*/ 111 h 142"/>
                <a:gd name="T42" fmla="*/ 64 w 92"/>
                <a:gd name="T43" fmla="*/ 108 h 142"/>
                <a:gd name="T44" fmla="*/ 72 w 92"/>
                <a:gd name="T45" fmla="*/ 97 h 142"/>
                <a:gd name="T46" fmla="*/ 92 w 92"/>
                <a:gd name="T47" fmla="*/ 44 h 142"/>
                <a:gd name="T48" fmla="*/ 46 w 92"/>
                <a:gd name="T49" fmla="*/ 0 h 142"/>
                <a:gd name="T50" fmla="*/ 70 w 92"/>
                <a:gd name="T51" fmla="*/ 72 h 142"/>
                <a:gd name="T52" fmla="*/ 60 w 92"/>
                <a:gd name="T53" fmla="*/ 96 h 142"/>
                <a:gd name="T54" fmla="*/ 46 w 92"/>
                <a:gd name="T55" fmla="*/ 101 h 142"/>
                <a:gd name="T56" fmla="*/ 32 w 92"/>
                <a:gd name="T57" fmla="*/ 96 h 142"/>
                <a:gd name="T58" fmla="*/ 22 w 92"/>
                <a:gd name="T59" fmla="*/ 72 h 142"/>
                <a:gd name="T60" fmla="*/ 12 w 92"/>
                <a:gd name="T61" fmla="*/ 44 h 142"/>
                <a:gd name="T62" fmla="*/ 46 w 92"/>
                <a:gd name="T63" fmla="*/ 12 h 142"/>
                <a:gd name="T64" fmla="*/ 80 w 92"/>
                <a:gd name="T65" fmla="*/ 44 h 142"/>
                <a:gd name="T66" fmla="*/ 70 w 92"/>
                <a:gd name="T6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142">
                  <a:moveTo>
                    <a:pt x="46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73"/>
                    <a:pt x="20" y="81"/>
                    <a:pt x="20" y="97"/>
                  </a:cubicBezTo>
                  <a:cubicBezTo>
                    <a:pt x="20" y="102"/>
                    <a:pt x="23" y="106"/>
                    <a:pt x="28" y="108"/>
                  </a:cubicBezTo>
                  <a:cubicBezTo>
                    <a:pt x="27" y="109"/>
                    <a:pt x="26" y="110"/>
                    <a:pt x="26" y="111"/>
                  </a:cubicBezTo>
                  <a:cubicBezTo>
                    <a:pt x="26" y="112"/>
                    <a:pt x="27" y="114"/>
                    <a:pt x="29" y="115"/>
                  </a:cubicBezTo>
                  <a:cubicBezTo>
                    <a:pt x="27" y="116"/>
                    <a:pt x="27" y="117"/>
                    <a:pt x="27" y="118"/>
                  </a:cubicBezTo>
                  <a:cubicBezTo>
                    <a:pt x="27" y="119"/>
                    <a:pt x="28" y="120"/>
                    <a:pt x="29" y="122"/>
                  </a:cubicBezTo>
                  <a:cubicBezTo>
                    <a:pt x="27" y="123"/>
                    <a:pt x="26" y="124"/>
                    <a:pt x="26" y="125"/>
                  </a:cubicBezTo>
                  <a:cubicBezTo>
                    <a:pt x="26" y="127"/>
                    <a:pt x="28" y="128"/>
                    <a:pt x="30" y="129"/>
                  </a:cubicBezTo>
                  <a:cubicBezTo>
                    <a:pt x="29" y="130"/>
                    <a:pt x="29" y="131"/>
                    <a:pt x="29" y="132"/>
                  </a:cubicBezTo>
                  <a:cubicBezTo>
                    <a:pt x="29" y="135"/>
                    <a:pt x="34" y="137"/>
                    <a:pt x="40" y="138"/>
                  </a:cubicBezTo>
                  <a:cubicBezTo>
                    <a:pt x="41" y="141"/>
                    <a:pt x="43" y="142"/>
                    <a:pt x="46" y="142"/>
                  </a:cubicBezTo>
                  <a:cubicBezTo>
                    <a:pt x="49" y="142"/>
                    <a:pt x="51" y="141"/>
                    <a:pt x="52" y="138"/>
                  </a:cubicBezTo>
                  <a:cubicBezTo>
                    <a:pt x="59" y="137"/>
                    <a:pt x="63" y="135"/>
                    <a:pt x="63" y="132"/>
                  </a:cubicBezTo>
                  <a:cubicBezTo>
                    <a:pt x="63" y="131"/>
                    <a:pt x="63" y="130"/>
                    <a:pt x="62" y="129"/>
                  </a:cubicBezTo>
                  <a:cubicBezTo>
                    <a:pt x="65" y="128"/>
                    <a:pt x="66" y="127"/>
                    <a:pt x="66" y="125"/>
                  </a:cubicBezTo>
                  <a:cubicBezTo>
                    <a:pt x="66" y="124"/>
                    <a:pt x="65" y="123"/>
                    <a:pt x="63" y="122"/>
                  </a:cubicBezTo>
                  <a:cubicBezTo>
                    <a:pt x="65" y="121"/>
                    <a:pt x="66" y="119"/>
                    <a:pt x="66" y="118"/>
                  </a:cubicBezTo>
                  <a:cubicBezTo>
                    <a:pt x="66" y="117"/>
                    <a:pt x="65" y="116"/>
                    <a:pt x="63" y="115"/>
                  </a:cubicBezTo>
                  <a:cubicBezTo>
                    <a:pt x="65" y="114"/>
                    <a:pt x="66" y="112"/>
                    <a:pt x="66" y="111"/>
                  </a:cubicBezTo>
                  <a:cubicBezTo>
                    <a:pt x="66" y="110"/>
                    <a:pt x="65" y="109"/>
                    <a:pt x="64" y="108"/>
                  </a:cubicBezTo>
                  <a:cubicBezTo>
                    <a:pt x="69" y="105"/>
                    <a:pt x="72" y="102"/>
                    <a:pt x="72" y="97"/>
                  </a:cubicBezTo>
                  <a:cubicBezTo>
                    <a:pt x="72" y="81"/>
                    <a:pt x="92" y="73"/>
                    <a:pt x="92" y="44"/>
                  </a:cubicBezTo>
                  <a:cubicBezTo>
                    <a:pt x="92" y="20"/>
                    <a:pt x="72" y="0"/>
                    <a:pt x="46" y="0"/>
                  </a:cubicBezTo>
                  <a:close/>
                  <a:moveTo>
                    <a:pt x="70" y="72"/>
                  </a:moveTo>
                  <a:cubicBezTo>
                    <a:pt x="66" y="78"/>
                    <a:pt x="60" y="86"/>
                    <a:pt x="60" y="96"/>
                  </a:cubicBezTo>
                  <a:cubicBezTo>
                    <a:pt x="58" y="98"/>
                    <a:pt x="53" y="101"/>
                    <a:pt x="46" y="101"/>
                  </a:cubicBezTo>
                  <a:cubicBezTo>
                    <a:pt x="39" y="101"/>
                    <a:pt x="34" y="98"/>
                    <a:pt x="32" y="96"/>
                  </a:cubicBezTo>
                  <a:cubicBezTo>
                    <a:pt x="32" y="86"/>
                    <a:pt x="26" y="78"/>
                    <a:pt x="22" y="72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A7A25D9-4B0A-4B5C-BD47-CF012182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" y="0"/>
              <a:ext cx="46038" cy="114300"/>
            </a:xfrm>
            <a:custGeom>
              <a:avLst/>
              <a:gdLst>
                <a:gd name="T0" fmla="*/ 6 w 12"/>
                <a:gd name="T1" fmla="*/ 30 h 30"/>
                <a:gd name="T2" fmla="*/ 12 w 12"/>
                <a:gd name="T3" fmla="*/ 22 h 30"/>
                <a:gd name="T4" fmla="*/ 12 w 12"/>
                <a:gd name="T5" fmla="*/ 8 h 30"/>
                <a:gd name="T6" fmla="*/ 6 w 12"/>
                <a:gd name="T7" fmla="*/ 0 h 30"/>
                <a:gd name="T8" fmla="*/ 0 w 12"/>
                <a:gd name="T9" fmla="*/ 8 h 30"/>
                <a:gd name="T10" fmla="*/ 0 w 12"/>
                <a:gd name="T11" fmla="*/ 22 h 30"/>
                <a:gd name="T12" fmla="*/ 6 w 12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0">
                  <a:moveTo>
                    <a:pt x="6" y="30"/>
                  </a:moveTo>
                  <a:cubicBezTo>
                    <a:pt x="9" y="30"/>
                    <a:pt x="12" y="27"/>
                    <a:pt x="12" y="2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4"/>
                    <a:pt x="9" y="0"/>
                    <a:pt x="6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3" y="30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49EFD9B-F849-4336-9967-AB0EF377C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8" y="41275"/>
              <a:ext cx="82550" cy="111125"/>
            </a:xfrm>
            <a:custGeom>
              <a:avLst/>
              <a:gdLst>
                <a:gd name="T0" fmla="*/ 19 w 22"/>
                <a:gd name="T1" fmla="*/ 28 h 29"/>
                <a:gd name="T2" fmla="*/ 20 w 22"/>
                <a:gd name="T3" fmla="*/ 18 h 29"/>
                <a:gd name="T4" fmla="*/ 13 w 22"/>
                <a:gd name="T5" fmla="*/ 5 h 29"/>
                <a:gd name="T6" fmla="*/ 4 w 22"/>
                <a:gd name="T7" fmla="*/ 1 h 29"/>
                <a:gd name="T8" fmla="*/ 3 w 22"/>
                <a:gd name="T9" fmla="*/ 11 h 29"/>
                <a:gd name="T10" fmla="*/ 10 w 22"/>
                <a:gd name="T11" fmla="*/ 24 h 29"/>
                <a:gd name="T12" fmla="*/ 19 w 22"/>
                <a:gd name="T1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9" y="28"/>
                  </a:moveTo>
                  <a:cubicBezTo>
                    <a:pt x="22" y="26"/>
                    <a:pt x="22" y="21"/>
                    <a:pt x="20" y="18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1"/>
                    <a:pt x="7" y="0"/>
                    <a:pt x="4" y="1"/>
                  </a:cubicBezTo>
                  <a:cubicBezTo>
                    <a:pt x="1" y="3"/>
                    <a:pt x="0" y="8"/>
                    <a:pt x="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7"/>
                    <a:pt x="16" y="29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442B7B4-53E3-4BA1-B7D5-7F3CA3113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163513"/>
              <a:ext cx="114300" cy="84138"/>
            </a:xfrm>
            <a:custGeom>
              <a:avLst/>
              <a:gdLst>
                <a:gd name="T0" fmla="*/ 24 w 30"/>
                <a:gd name="T1" fmla="*/ 9 h 22"/>
                <a:gd name="T2" fmla="*/ 12 w 30"/>
                <a:gd name="T3" fmla="*/ 2 h 22"/>
                <a:gd name="T4" fmla="*/ 2 w 30"/>
                <a:gd name="T5" fmla="*/ 3 h 22"/>
                <a:gd name="T6" fmla="*/ 6 w 30"/>
                <a:gd name="T7" fmla="*/ 12 h 22"/>
                <a:gd name="T8" fmla="*/ 18 w 30"/>
                <a:gd name="T9" fmla="*/ 20 h 22"/>
                <a:gd name="T10" fmla="*/ 28 w 30"/>
                <a:gd name="T11" fmla="*/ 18 h 22"/>
                <a:gd name="T12" fmla="*/ 24 w 30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">
                  <a:moveTo>
                    <a:pt x="24" y="9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6"/>
                    <a:pt x="2" y="10"/>
                    <a:pt x="6" y="12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2" y="22"/>
                    <a:pt x="27" y="21"/>
                    <a:pt x="28" y="18"/>
                  </a:cubicBezTo>
                  <a:cubicBezTo>
                    <a:pt x="30" y="15"/>
                    <a:pt x="28" y="11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22882F7E-04C3-44DD-BF8F-EDB9C5C06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" y="457200"/>
              <a:ext cx="114300" cy="84138"/>
            </a:xfrm>
            <a:custGeom>
              <a:avLst/>
              <a:gdLst>
                <a:gd name="T0" fmla="*/ 24 w 30"/>
                <a:gd name="T1" fmla="*/ 9 h 22"/>
                <a:gd name="T2" fmla="*/ 12 w 30"/>
                <a:gd name="T3" fmla="*/ 2 h 22"/>
                <a:gd name="T4" fmla="*/ 2 w 30"/>
                <a:gd name="T5" fmla="*/ 3 h 22"/>
                <a:gd name="T6" fmla="*/ 6 w 30"/>
                <a:gd name="T7" fmla="*/ 13 h 22"/>
                <a:gd name="T8" fmla="*/ 18 w 30"/>
                <a:gd name="T9" fmla="*/ 20 h 22"/>
                <a:gd name="T10" fmla="*/ 28 w 30"/>
                <a:gd name="T11" fmla="*/ 18 h 22"/>
                <a:gd name="T12" fmla="*/ 24 w 30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">
                  <a:moveTo>
                    <a:pt x="24" y="9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8" y="0"/>
                    <a:pt x="3" y="0"/>
                    <a:pt x="2" y="3"/>
                  </a:cubicBezTo>
                  <a:cubicBezTo>
                    <a:pt x="0" y="6"/>
                    <a:pt x="2" y="10"/>
                    <a:pt x="6" y="13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2" y="22"/>
                    <a:pt x="26" y="21"/>
                    <a:pt x="28" y="18"/>
                  </a:cubicBezTo>
                  <a:cubicBezTo>
                    <a:pt x="30" y="16"/>
                    <a:pt x="28" y="11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60F4D039-9E3D-46DB-BF5F-621927DD1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27025"/>
              <a:ext cx="114300" cy="46038"/>
            </a:xfrm>
            <a:custGeom>
              <a:avLst/>
              <a:gdLst>
                <a:gd name="T0" fmla="*/ 30 w 30"/>
                <a:gd name="T1" fmla="*/ 6 h 12"/>
                <a:gd name="T2" fmla="*/ 22 w 30"/>
                <a:gd name="T3" fmla="*/ 0 h 12"/>
                <a:gd name="T4" fmla="*/ 8 w 30"/>
                <a:gd name="T5" fmla="*/ 0 h 12"/>
                <a:gd name="T6" fmla="*/ 0 w 30"/>
                <a:gd name="T7" fmla="*/ 6 h 12"/>
                <a:gd name="T8" fmla="*/ 8 w 30"/>
                <a:gd name="T9" fmla="*/ 12 h 12"/>
                <a:gd name="T10" fmla="*/ 22 w 30"/>
                <a:gd name="T11" fmla="*/ 12 h 12"/>
                <a:gd name="T12" fmla="*/ 30 w 3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30" y="6"/>
                  </a:moveTo>
                  <a:cubicBezTo>
                    <a:pt x="30" y="3"/>
                    <a:pt x="26" y="0"/>
                    <a:pt x="2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8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6" y="12"/>
                    <a:pt x="30" y="10"/>
                    <a:pt x="3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9C7DCF8-0C02-4EB2-BA99-0E669466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75" y="327025"/>
              <a:ext cx="114300" cy="46038"/>
            </a:xfrm>
            <a:custGeom>
              <a:avLst/>
              <a:gdLst>
                <a:gd name="T0" fmla="*/ 22 w 30"/>
                <a:gd name="T1" fmla="*/ 0 h 12"/>
                <a:gd name="T2" fmla="*/ 8 w 30"/>
                <a:gd name="T3" fmla="*/ 0 h 12"/>
                <a:gd name="T4" fmla="*/ 0 w 30"/>
                <a:gd name="T5" fmla="*/ 6 h 12"/>
                <a:gd name="T6" fmla="*/ 8 w 30"/>
                <a:gd name="T7" fmla="*/ 12 h 12"/>
                <a:gd name="T8" fmla="*/ 22 w 30"/>
                <a:gd name="T9" fmla="*/ 12 h 12"/>
                <a:gd name="T10" fmla="*/ 30 w 30"/>
                <a:gd name="T11" fmla="*/ 6 h 12"/>
                <a:gd name="T12" fmla="*/ 22 w 3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2">
                  <a:moveTo>
                    <a:pt x="2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6"/>
                  </a:cubicBezTo>
                  <a:cubicBezTo>
                    <a:pt x="0" y="10"/>
                    <a:pt x="4" y="12"/>
                    <a:pt x="8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7" y="12"/>
                    <a:pt x="30" y="10"/>
                    <a:pt x="30" y="6"/>
                  </a:cubicBezTo>
                  <a:cubicBezTo>
                    <a:pt x="30" y="3"/>
                    <a:pt x="27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F9A34EE-6904-4C81-9AEC-907D8FF9C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" y="457200"/>
              <a:ext cx="114300" cy="84138"/>
            </a:xfrm>
            <a:custGeom>
              <a:avLst/>
              <a:gdLst>
                <a:gd name="T0" fmla="*/ 18 w 30"/>
                <a:gd name="T1" fmla="*/ 2 h 22"/>
                <a:gd name="T2" fmla="*/ 6 w 30"/>
                <a:gd name="T3" fmla="*/ 9 h 22"/>
                <a:gd name="T4" fmla="*/ 2 w 30"/>
                <a:gd name="T5" fmla="*/ 18 h 22"/>
                <a:gd name="T6" fmla="*/ 12 w 30"/>
                <a:gd name="T7" fmla="*/ 20 h 22"/>
                <a:gd name="T8" fmla="*/ 24 w 30"/>
                <a:gd name="T9" fmla="*/ 13 h 22"/>
                <a:gd name="T10" fmla="*/ 28 w 30"/>
                <a:gd name="T11" fmla="*/ 3 h 22"/>
                <a:gd name="T12" fmla="*/ 18 w 30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">
                  <a:moveTo>
                    <a:pt x="18" y="2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2" y="11"/>
                    <a:pt x="0" y="16"/>
                    <a:pt x="2" y="18"/>
                  </a:cubicBezTo>
                  <a:cubicBezTo>
                    <a:pt x="4" y="21"/>
                    <a:pt x="8" y="22"/>
                    <a:pt x="12" y="2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0"/>
                    <a:pt x="30" y="6"/>
                    <a:pt x="28" y="3"/>
                  </a:cubicBezTo>
                  <a:cubicBezTo>
                    <a:pt x="27" y="0"/>
                    <a:pt x="22" y="0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86CC497E-0D9E-4BE1-A3D6-E50EC1AE4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275" y="163513"/>
              <a:ext cx="114300" cy="84138"/>
            </a:xfrm>
            <a:custGeom>
              <a:avLst/>
              <a:gdLst>
                <a:gd name="T0" fmla="*/ 12 w 30"/>
                <a:gd name="T1" fmla="*/ 20 h 22"/>
                <a:gd name="T2" fmla="*/ 24 w 30"/>
                <a:gd name="T3" fmla="*/ 12 h 22"/>
                <a:gd name="T4" fmla="*/ 28 w 30"/>
                <a:gd name="T5" fmla="*/ 3 h 22"/>
                <a:gd name="T6" fmla="*/ 18 w 30"/>
                <a:gd name="T7" fmla="*/ 2 h 22"/>
                <a:gd name="T8" fmla="*/ 6 w 30"/>
                <a:gd name="T9" fmla="*/ 9 h 22"/>
                <a:gd name="T10" fmla="*/ 2 w 30"/>
                <a:gd name="T11" fmla="*/ 18 h 22"/>
                <a:gd name="T12" fmla="*/ 12 w 30"/>
                <a:gd name="T1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2">
                  <a:moveTo>
                    <a:pt x="12" y="20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8" y="10"/>
                    <a:pt x="30" y="6"/>
                    <a:pt x="28" y="3"/>
                  </a:cubicBezTo>
                  <a:cubicBezTo>
                    <a:pt x="26" y="0"/>
                    <a:pt x="22" y="0"/>
                    <a:pt x="18" y="2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" y="11"/>
                    <a:pt x="0" y="15"/>
                    <a:pt x="2" y="18"/>
                  </a:cubicBezTo>
                  <a:cubicBezTo>
                    <a:pt x="3" y="21"/>
                    <a:pt x="8" y="22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7ADC0A2-FD55-4A3C-B449-D670AEA46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41275"/>
              <a:ext cx="84138" cy="111125"/>
            </a:xfrm>
            <a:custGeom>
              <a:avLst/>
              <a:gdLst>
                <a:gd name="T0" fmla="*/ 18 w 22"/>
                <a:gd name="T1" fmla="*/ 1 h 29"/>
                <a:gd name="T2" fmla="*/ 9 w 22"/>
                <a:gd name="T3" fmla="*/ 5 h 29"/>
                <a:gd name="T4" fmla="*/ 2 w 22"/>
                <a:gd name="T5" fmla="*/ 18 h 29"/>
                <a:gd name="T6" fmla="*/ 3 w 22"/>
                <a:gd name="T7" fmla="*/ 28 h 29"/>
                <a:gd name="T8" fmla="*/ 12 w 22"/>
                <a:gd name="T9" fmla="*/ 24 h 29"/>
                <a:gd name="T10" fmla="*/ 19 w 22"/>
                <a:gd name="T11" fmla="*/ 11 h 29"/>
                <a:gd name="T12" fmla="*/ 18 w 22"/>
                <a:gd name="T13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8" y="1"/>
                  </a:moveTo>
                  <a:cubicBezTo>
                    <a:pt x="15" y="0"/>
                    <a:pt x="11" y="1"/>
                    <a:pt x="9" y="5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1"/>
                    <a:pt x="0" y="26"/>
                    <a:pt x="3" y="28"/>
                  </a:cubicBezTo>
                  <a:cubicBezTo>
                    <a:pt x="6" y="29"/>
                    <a:pt x="10" y="27"/>
                    <a:pt x="12" y="24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2" y="8"/>
                    <a:pt x="21" y="3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" name="淘宝网chenying0907出品 37">
            <a:extLst>
              <a:ext uri="{FF2B5EF4-FFF2-40B4-BE49-F238E27FC236}">
                <a16:creationId xmlns:a16="http://schemas.microsoft.com/office/drawing/2014/main" id="{D9B1FB4C-892B-4892-A088-192C096DEC82}"/>
              </a:ext>
            </a:extLst>
          </p:cNvPr>
          <p:cNvSpPr txBox="1"/>
          <p:nvPr/>
        </p:nvSpPr>
        <p:spPr>
          <a:xfrm>
            <a:off x="2911550" y="1846553"/>
            <a:ext cx="178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0" name="淘宝网chenying0907出品 38">
            <a:extLst>
              <a:ext uri="{FF2B5EF4-FFF2-40B4-BE49-F238E27FC236}">
                <a16:creationId xmlns:a16="http://schemas.microsoft.com/office/drawing/2014/main" id="{3804FC09-1810-497F-BACE-E06AB89A4E72}"/>
              </a:ext>
            </a:extLst>
          </p:cNvPr>
          <p:cNvSpPr/>
          <p:nvPr/>
        </p:nvSpPr>
        <p:spPr>
          <a:xfrm>
            <a:off x="2731718" y="4476909"/>
            <a:ext cx="178659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淘宝网chenying0907出品 37">
            <a:extLst>
              <a:ext uri="{FF2B5EF4-FFF2-40B4-BE49-F238E27FC236}">
                <a16:creationId xmlns:a16="http://schemas.microsoft.com/office/drawing/2014/main" id="{F10D61F0-F66C-4197-92A3-E262D85CA45C}"/>
              </a:ext>
            </a:extLst>
          </p:cNvPr>
          <p:cNvSpPr txBox="1"/>
          <p:nvPr/>
        </p:nvSpPr>
        <p:spPr>
          <a:xfrm>
            <a:off x="5910197" y="2294412"/>
            <a:ext cx="178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2" name="淘宝网chenying0907出品 37">
            <a:extLst>
              <a:ext uri="{FF2B5EF4-FFF2-40B4-BE49-F238E27FC236}">
                <a16:creationId xmlns:a16="http://schemas.microsoft.com/office/drawing/2014/main" id="{91C48E64-BBF5-448A-9515-095AC428604E}"/>
              </a:ext>
            </a:extLst>
          </p:cNvPr>
          <p:cNvSpPr txBox="1"/>
          <p:nvPr/>
        </p:nvSpPr>
        <p:spPr>
          <a:xfrm>
            <a:off x="8740315" y="2213819"/>
            <a:ext cx="178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请输入你的题目</a:t>
            </a:r>
          </a:p>
        </p:txBody>
      </p:sp>
      <p:sp>
        <p:nvSpPr>
          <p:cNvPr id="23" name="淘宝网chenying0907出品 38">
            <a:extLst>
              <a:ext uri="{FF2B5EF4-FFF2-40B4-BE49-F238E27FC236}">
                <a16:creationId xmlns:a16="http://schemas.microsoft.com/office/drawing/2014/main" id="{C988A5C8-40B2-4CD0-B889-1B737DDEE8F3}"/>
              </a:ext>
            </a:extLst>
          </p:cNvPr>
          <p:cNvSpPr/>
          <p:nvPr/>
        </p:nvSpPr>
        <p:spPr>
          <a:xfrm>
            <a:off x="5986476" y="4470382"/>
            <a:ext cx="178659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4" name="淘宝网chenying0907出品 38">
            <a:extLst>
              <a:ext uri="{FF2B5EF4-FFF2-40B4-BE49-F238E27FC236}">
                <a16:creationId xmlns:a16="http://schemas.microsoft.com/office/drawing/2014/main" id="{67A077B9-6DAB-4B2D-9CDF-64944E6212CE}"/>
              </a:ext>
            </a:extLst>
          </p:cNvPr>
          <p:cNvSpPr/>
          <p:nvPr/>
        </p:nvSpPr>
        <p:spPr>
          <a:xfrm>
            <a:off x="8816516" y="4443390"/>
            <a:ext cx="1786597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5" name="PA_六边形 6">
            <a:extLst>
              <a:ext uri="{FF2B5EF4-FFF2-40B4-BE49-F238E27FC236}">
                <a16:creationId xmlns:a16="http://schemas.microsoft.com/office/drawing/2014/main" id="{B6E9064F-B840-40DE-BC16-C2C076A84A2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6200000">
            <a:off x="6237021" y="2837375"/>
            <a:ext cx="1132951" cy="97668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PA_淘宝网chenying0907出品 12">
            <a:extLst>
              <a:ext uri="{FF2B5EF4-FFF2-40B4-BE49-F238E27FC236}">
                <a16:creationId xmlns:a16="http://schemas.microsoft.com/office/drawing/2014/main" id="{98583C22-4F23-4BAF-B772-15232F619C89}"/>
              </a:ext>
            </a:extLst>
          </p:cNvPr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532285" y="3063856"/>
            <a:ext cx="511588" cy="547690"/>
          </a:xfrm>
          <a:custGeom>
            <a:avLst/>
            <a:gdLst>
              <a:gd name="T0" fmla="*/ 108 w 243"/>
              <a:gd name="T1" fmla="*/ 195 h 260"/>
              <a:gd name="T2" fmla="*/ 109 w 243"/>
              <a:gd name="T3" fmla="*/ 193 h 260"/>
              <a:gd name="T4" fmla="*/ 105 w 243"/>
              <a:gd name="T5" fmla="*/ 156 h 260"/>
              <a:gd name="T6" fmla="*/ 120 w 243"/>
              <a:gd name="T7" fmla="*/ 154 h 260"/>
              <a:gd name="T8" fmla="*/ 131 w 243"/>
              <a:gd name="T9" fmla="*/ 180 h 260"/>
              <a:gd name="T10" fmla="*/ 139 w 243"/>
              <a:gd name="T11" fmla="*/ 184 h 260"/>
              <a:gd name="T12" fmla="*/ 155 w 243"/>
              <a:gd name="T13" fmla="*/ 175 h 260"/>
              <a:gd name="T14" fmla="*/ 137 w 243"/>
              <a:gd name="T15" fmla="*/ 219 h 260"/>
              <a:gd name="T16" fmla="*/ 115 w 243"/>
              <a:gd name="T17" fmla="*/ 218 h 260"/>
              <a:gd name="T18" fmla="*/ 87 w 243"/>
              <a:gd name="T19" fmla="*/ 188 h 260"/>
              <a:gd name="T20" fmla="*/ 179 w 243"/>
              <a:gd name="T21" fmla="*/ 59 h 260"/>
              <a:gd name="T22" fmla="*/ 138 w 243"/>
              <a:gd name="T23" fmla="*/ 76 h 260"/>
              <a:gd name="T24" fmla="*/ 154 w 243"/>
              <a:gd name="T25" fmla="*/ 81 h 260"/>
              <a:gd name="T26" fmla="*/ 157 w 243"/>
              <a:gd name="T27" fmla="*/ 88 h 260"/>
              <a:gd name="T28" fmla="*/ 147 w 243"/>
              <a:gd name="T29" fmla="*/ 112 h 260"/>
              <a:gd name="T30" fmla="*/ 158 w 243"/>
              <a:gd name="T31" fmla="*/ 121 h 260"/>
              <a:gd name="T32" fmla="*/ 179 w 243"/>
              <a:gd name="T33" fmla="*/ 94 h 260"/>
              <a:gd name="T34" fmla="*/ 181 w 243"/>
              <a:gd name="T35" fmla="*/ 93 h 260"/>
              <a:gd name="T36" fmla="*/ 190 w 243"/>
              <a:gd name="T37" fmla="*/ 104 h 260"/>
              <a:gd name="T38" fmla="*/ 164 w 243"/>
              <a:gd name="T39" fmla="*/ 59 h 260"/>
              <a:gd name="T40" fmla="*/ 143 w 243"/>
              <a:gd name="T41" fmla="*/ 0 h 260"/>
              <a:gd name="T42" fmla="*/ 108 w 243"/>
              <a:gd name="T43" fmla="*/ 51 h 260"/>
              <a:gd name="T44" fmla="*/ 97 w 243"/>
              <a:gd name="T45" fmla="*/ 89 h 260"/>
              <a:gd name="T46" fmla="*/ 110 w 243"/>
              <a:gd name="T47" fmla="*/ 95 h 260"/>
              <a:gd name="T48" fmla="*/ 126 w 243"/>
              <a:gd name="T49" fmla="*/ 74 h 260"/>
              <a:gd name="T50" fmla="*/ 135 w 243"/>
              <a:gd name="T51" fmla="*/ 75 h 260"/>
              <a:gd name="T52" fmla="*/ 154 w 243"/>
              <a:gd name="T53" fmla="*/ 95 h 260"/>
              <a:gd name="T54" fmla="*/ 148 w 243"/>
              <a:gd name="T55" fmla="*/ 58 h 260"/>
              <a:gd name="T56" fmla="*/ 149 w 243"/>
              <a:gd name="T57" fmla="*/ 58 h 260"/>
              <a:gd name="T58" fmla="*/ 109 w 243"/>
              <a:gd name="T59" fmla="*/ 103 h 260"/>
              <a:gd name="T60" fmla="*/ 85 w 243"/>
              <a:gd name="T61" fmla="*/ 86 h 260"/>
              <a:gd name="T62" fmla="*/ 86 w 243"/>
              <a:gd name="T63" fmla="*/ 85 h 260"/>
              <a:gd name="T64" fmla="*/ 83 w 243"/>
              <a:gd name="T65" fmla="*/ 75 h 260"/>
              <a:gd name="T66" fmla="*/ 22 w 243"/>
              <a:gd name="T67" fmla="*/ 58 h 260"/>
              <a:gd name="T68" fmla="*/ 66 w 243"/>
              <a:gd name="T69" fmla="*/ 111 h 260"/>
              <a:gd name="T70" fmla="*/ 73 w 243"/>
              <a:gd name="T71" fmla="*/ 110 h 260"/>
              <a:gd name="T72" fmla="*/ 90 w 243"/>
              <a:gd name="T73" fmla="*/ 124 h 260"/>
              <a:gd name="T74" fmla="*/ 103 w 243"/>
              <a:gd name="T75" fmla="*/ 122 h 260"/>
              <a:gd name="T76" fmla="*/ 106 w 243"/>
              <a:gd name="T77" fmla="*/ 109 h 260"/>
              <a:gd name="T78" fmla="*/ 222 w 243"/>
              <a:gd name="T79" fmla="*/ 175 h 260"/>
              <a:gd name="T80" fmla="*/ 202 w 243"/>
              <a:gd name="T81" fmla="*/ 128 h 260"/>
              <a:gd name="T82" fmla="*/ 196 w 243"/>
              <a:gd name="T83" fmla="*/ 147 h 260"/>
              <a:gd name="T84" fmla="*/ 188 w 243"/>
              <a:gd name="T85" fmla="*/ 150 h 260"/>
              <a:gd name="T86" fmla="*/ 159 w 243"/>
              <a:gd name="T87" fmla="*/ 138 h 260"/>
              <a:gd name="T88" fmla="*/ 149 w 243"/>
              <a:gd name="T89" fmla="*/ 151 h 260"/>
              <a:gd name="T90" fmla="*/ 181 w 243"/>
              <a:gd name="T91" fmla="*/ 176 h 260"/>
              <a:gd name="T92" fmla="*/ 182 w 243"/>
              <a:gd name="T93" fmla="*/ 179 h 260"/>
              <a:gd name="T94" fmla="*/ 169 w 243"/>
              <a:gd name="T95" fmla="*/ 189 h 260"/>
              <a:gd name="T96" fmla="*/ 228 w 243"/>
              <a:gd name="T97" fmla="*/ 216 h 260"/>
              <a:gd name="T98" fmla="*/ 100 w 243"/>
              <a:gd name="T99" fmla="*/ 141 h 260"/>
              <a:gd name="T100" fmla="*/ 92 w 243"/>
              <a:gd name="T101" fmla="*/ 127 h 260"/>
              <a:gd name="T102" fmla="*/ 63 w 243"/>
              <a:gd name="T103" fmla="*/ 127 h 260"/>
              <a:gd name="T104" fmla="*/ 55 w 243"/>
              <a:gd name="T105" fmla="*/ 125 h 260"/>
              <a:gd name="T106" fmla="*/ 62 w 243"/>
              <a:gd name="T107" fmla="*/ 104 h 260"/>
              <a:gd name="T108" fmla="*/ 32 w 243"/>
              <a:gd name="T109" fmla="*/ 131 h 260"/>
              <a:gd name="T110" fmla="*/ 48 w 243"/>
              <a:gd name="T111" fmla="*/ 161 h 260"/>
              <a:gd name="T112" fmla="*/ 83 w 243"/>
              <a:gd name="T113" fmla="*/ 171 h 260"/>
              <a:gd name="T114" fmla="*/ 88 w 243"/>
              <a:gd name="T115" fmla="*/ 160 h 260"/>
              <a:gd name="T116" fmla="*/ 70 w 243"/>
              <a:gd name="T117" fmla="*/ 14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43" h="260">
                <a:moveTo>
                  <a:pt x="87" y="188"/>
                </a:moveTo>
                <a:cubicBezTo>
                  <a:pt x="86" y="185"/>
                  <a:pt x="90" y="184"/>
                  <a:pt x="90" y="184"/>
                </a:cubicBezTo>
                <a:cubicBezTo>
                  <a:pt x="90" y="184"/>
                  <a:pt x="100" y="183"/>
                  <a:pt x="108" y="195"/>
                </a:cubicBezTo>
                <a:cubicBezTo>
                  <a:pt x="108" y="195"/>
                  <a:pt x="108" y="195"/>
                  <a:pt x="108" y="195"/>
                </a:cubicBezTo>
                <a:cubicBezTo>
                  <a:pt x="109" y="195"/>
                  <a:pt x="109" y="195"/>
                  <a:pt x="109" y="195"/>
                </a:cubicBezTo>
                <a:cubicBezTo>
                  <a:pt x="109" y="195"/>
                  <a:pt x="108" y="195"/>
                  <a:pt x="108" y="195"/>
                </a:cubicBezTo>
                <a:cubicBezTo>
                  <a:pt x="109" y="195"/>
                  <a:pt x="109" y="195"/>
                  <a:pt x="109" y="195"/>
                </a:cubicBezTo>
                <a:cubicBezTo>
                  <a:pt x="109" y="193"/>
                  <a:pt x="109" y="193"/>
                  <a:pt x="109" y="193"/>
                </a:cubicBezTo>
                <a:cubicBezTo>
                  <a:pt x="109" y="193"/>
                  <a:pt x="110" y="189"/>
                  <a:pt x="110" y="187"/>
                </a:cubicBezTo>
                <a:cubicBezTo>
                  <a:pt x="110" y="185"/>
                  <a:pt x="110" y="183"/>
                  <a:pt x="110" y="183"/>
                </a:cubicBezTo>
                <a:cubicBezTo>
                  <a:pt x="103" y="161"/>
                  <a:pt x="103" y="161"/>
                  <a:pt x="103" y="161"/>
                </a:cubicBezTo>
                <a:cubicBezTo>
                  <a:pt x="103" y="161"/>
                  <a:pt x="102" y="157"/>
                  <a:pt x="105" y="156"/>
                </a:cubicBezTo>
                <a:cubicBezTo>
                  <a:pt x="109" y="154"/>
                  <a:pt x="110" y="157"/>
                  <a:pt x="110" y="157"/>
                </a:cubicBezTo>
                <a:cubicBezTo>
                  <a:pt x="110" y="157"/>
                  <a:pt x="117" y="178"/>
                  <a:pt x="118" y="180"/>
                </a:cubicBezTo>
                <a:cubicBezTo>
                  <a:pt x="119" y="182"/>
                  <a:pt x="121" y="180"/>
                  <a:pt x="121" y="180"/>
                </a:cubicBezTo>
                <a:cubicBezTo>
                  <a:pt x="120" y="154"/>
                  <a:pt x="120" y="154"/>
                  <a:pt x="120" y="154"/>
                </a:cubicBezTo>
                <a:cubicBezTo>
                  <a:pt x="120" y="154"/>
                  <a:pt x="120" y="150"/>
                  <a:pt x="124" y="149"/>
                </a:cubicBezTo>
                <a:cubicBezTo>
                  <a:pt x="129" y="149"/>
                  <a:pt x="129" y="155"/>
                  <a:pt x="129" y="155"/>
                </a:cubicBezTo>
                <a:cubicBezTo>
                  <a:pt x="129" y="155"/>
                  <a:pt x="129" y="178"/>
                  <a:pt x="129" y="180"/>
                </a:cubicBezTo>
                <a:cubicBezTo>
                  <a:pt x="129" y="183"/>
                  <a:pt x="131" y="180"/>
                  <a:pt x="131" y="180"/>
                </a:cubicBezTo>
                <a:cubicBezTo>
                  <a:pt x="131" y="180"/>
                  <a:pt x="137" y="160"/>
                  <a:pt x="137" y="158"/>
                </a:cubicBezTo>
                <a:cubicBezTo>
                  <a:pt x="138" y="156"/>
                  <a:pt x="139" y="153"/>
                  <a:pt x="142" y="154"/>
                </a:cubicBezTo>
                <a:cubicBezTo>
                  <a:pt x="145" y="154"/>
                  <a:pt x="144" y="161"/>
                  <a:pt x="144" y="161"/>
                </a:cubicBezTo>
                <a:cubicBezTo>
                  <a:pt x="144" y="161"/>
                  <a:pt x="139" y="182"/>
                  <a:pt x="139" y="184"/>
                </a:cubicBezTo>
                <a:cubicBezTo>
                  <a:pt x="138" y="185"/>
                  <a:pt x="139" y="185"/>
                  <a:pt x="139" y="185"/>
                </a:cubicBezTo>
                <a:cubicBezTo>
                  <a:pt x="139" y="185"/>
                  <a:pt x="149" y="170"/>
                  <a:pt x="150" y="169"/>
                </a:cubicBezTo>
                <a:cubicBezTo>
                  <a:pt x="151" y="167"/>
                  <a:pt x="153" y="165"/>
                  <a:pt x="156" y="167"/>
                </a:cubicBezTo>
                <a:cubicBezTo>
                  <a:pt x="159" y="168"/>
                  <a:pt x="155" y="175"/>
                  <a:pt x="155" y="175"/>
                </a:cubicBezTo>
                <a:cubicBezTo>
                  <a:pt x="155" y="175"/>
                  <a:pt x="147" y="188"/>
                  <a:pt x="146" y="190"/>
                </a:cubicBezTo>
                <a:cubicBezTo>
                  <a:pt x="146" y="191"/>
                  <a:pt x="146" y="192"/>
                  <a:pt x="146" y="192"/>
                </a:cubicBezTo>
                <a:cubicBezTo>
                  <a:pt x="145" y="202"/>
                  <a:pt x="145" y="202"/>
                  <a:pt x="145" y="202"/>
                </a:cubicBezTo>
                <a:cubicBezTo>
                  <a:pt x="143" y="215"/>
                  <a:pt x="137" y="219"/>
                  <a:pt x="137" y="219"/>
                </a:cubicBezTo>
                <a:cubicBezTo>
                  <a:pt x="138" y="260"/>
                  <a:pt x="138" y="260"/>
                  <a:pt x="138" y="260"/>
                </a:cubicBezTo>
                <a:cubicBezTo>
                  <a:pt x="136" y="260"/>
                  <a:pt x="133" y="260"/>
                  <a:pt x="130" y="260"/>
                </a:cubicBezTo>
                <a:cubicBezTo>
                  <a:pt x="125" y="260"/>
                  <a:pt x="119" y="260"/>
                  <a:pt x="113" y="259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15" y="218"/>
                  <a:pt x="113" y="217"/>
                  <a:pt x="109" y="215"/>
                </a:cubicBezTo>
                <a:cubicBezTo>
                  <a:pt x="106" y="212"/>
                  <a:pt x="102" y="207"/>
                  <a:pt x="102" y="205"/>
                </a:cubicBezTo>
                <a:cubicBezTo>
                  <a:pt x="101" y="204"/>
                  <a:pt x="99" y="199"/>
                  <a:pt x="94" y="194"/>
                </a:cubicBezTo>
                <a:cubicBezTo>
                  <a:pt x="89" y="189"/>
                  <a:pt x="88" y="191"/>
                  <a:pt x="87" y="188"/>
                </a:cubicBezTo>
                <a:close/>
                <a:moveTo>
                  <a:pt x="192" y="74"/>
                </a:moveTo>
                <a:cubicBezTo>
                  <a:pt x="226" y="42"/>
                  <a:pt x="226" y="42"/>
                  <a:pt x="226" y="42"/>
                </a:cubicBezTo>
                <a:cubicBezTo>
                  <a:pt x="221" y="36"/>
                  <a:pt x="215" y="31"/>
                  <a:pt x="209" y="26"/>
                </a:cubicBezTo>
                <a:cubicBezTo>
                  <a:pt x="179" y="59"/>
                  <a:pt x="179" y="59"/>
                  <a:pt x="179" y="59"/>
                </a:cubicBezTo>
                <a:cubicBezTo>
                  <a:pt x="179" y="59"/>
                  <a:pt x="172" y="57"/>
                  <a:pt x="162" y="65"/>
                </a:cubicBezTo>
                <a:cubicBezTo>
                  <a:pt x="155" y="71"/>
                  <a:pt x="155" y="71"/>
                  <a:pt x="155" y="71"/>
                </a:cubicBezTo>
                <a:cubicBezTo>
                  <a:pt x="155" y="71"/>
                  <a:pt x="154" y="72"/>
                  <a:pt x="153" y="72"/>
                </a:cubicBezTo>
                <a:cubicBezTo>
                  <a:pt x="152" y="72"/>
                  <a:pt x="138" y="76"/>
                  <a:pt x="138" y="76"/>
                </a:cubicBezTo>
                <a:cubicBezTo>
                  <a:pt x="138" y="76"/>
                  <a:pt x="131" y="78"/>
                  <a:pt x="132" y="81"/>
                </a:cubicBezTo>
                <a:cubicBezTo>
                  <a:pt x="133" y="84"/>
                  <a:pt x="136" y="84"/>
                  <a:pt x="137" y="83"/>
                </a:cubicBezTo>
                <a:cubicBezTo>
                  <a:pt x="138" y="83"/>
                  <a:pt x="155" y="80"/>
                  <a:pt x="155" y="80"/>
                </a:cubicBezTo>
                <a:cubicBezTo>
                  <a:pt x="155" y="80"/>
                  <a:pt x="155" y="80"/>
                  <a:pt x="154" y="81"/>
                </a:cubicBezTo>
                <a:cubicBezTo>
                  <a:pt x="153" y="82"/>
                  <a:pt x="136" y="92"/>
                  <a:pt x="136" y="92"/>
                </a:cubicBezTo>
                <a:cubicBezTo>
                  <a:pt x="136" y="92"/>
                  <a:pt x="131" y="96"/>
                  <a:pt x="132" y="98"/>
                </a:cubicBezTo>
                <a:cubicBezTo>
                  <a:pt x="134" y="101"/>
                  <a:pt x="136" y="100"/>
                  <a:pt x="138" y="99"/>
                </a:cubicBezTo>
                <a:cubicBezTo>
                  <a:pt x="140" y="98"/>
                  <a:pt x="157" y="88"/>
                  <a:pt x="157" y="88"/>
                </a:cubicBezTo>
                <a:cubicBezTo>
                  <a:pt x="157" y="88"/>
                  <a:pt x="160" y="88"/>
                  <a:pt x="158" y="90"/>
                </a:cubicBezTo>
                <a:cubicBezTo>
                  <a:pt x="157" y="91"/>
                  <a:pt x="142" y="106"/>
                  <a:pt x="142" y="106"/>
                </a:cubicBezTo>
                <a:cubicBezTo>
                  <a:pt x="142" y="106"/>
                  <a:pt x="138" y="110"/>
                  <a:pt x="141" y="113"/>
                </a:cubicBezTo>
                <a:cubicBezTo>
                  <a:pt x="144" y="116"/>
                  <a:pt x="147" y="112"/>
                  <a:pt x="147" y="112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6" y="95"/>
                  <a:pt x="165" y="97"/>
                </a:cubicBezTo>
                <a:cubicBezTo>
                  <a:pt x="164" y="99"/>
                  <a:pt x="156" y="117"/>
                  <a:pt x="156" y="117"/>
                </a:cubicBezTo>
                <a:cubicBezTo>
                  <a:pt x="156" y="117"/>
                  <a:pt x="155" y="120"/>
                  <a:pt x="158" y="121"/>
                </a:cubicBezTo>
                <a:cubicBezTo>
                  <a:pt x="161" y="122"/>
                  <a:pt x="162" y="119"/>
                  <a:pt x="162" y="119"/>
                </a:cubicBezTo>
                <a:cubicBezTo>
                  <a:pt x="173" y="100"/>
                  <a:pt x="173" y="100"/>
                  <a:pt x="173" y="100"/>
                </a:cubicBezTo>
                <a:cubicBezTo>
                  <a:pt x="173" y="100"/>
                  <a:pt x="173" y="99"/>
                  <a:pt x="175" y="98"/>
                </a:cubicBezTo>
                <a:cubicBezTo>
                  <a:pt x="176" y="96"/>
                  <a:pt x="179" y="94"/>
                  <a:pt x="179" y="94"/>
                </a:cubicBezTo>
                <a:cubicBezTo>
                  <a:pt x="181" y="93"/>
                  <a:pt x="181" y="93"/>
                  <a:pt x="181" y="93"/>
                </a:cubicBezTo>
                <a:cubicBezTo>
                  <a:pt x="181" y="93"/>
                  <a:pt x="181" y="93"/>
                  <a:pt x="181" y="93"/>
                </a:cubicBezTo>
                <a:cubicBezTo>
                  <a:pt x="181" y="93"/>
                  <a:pt x="181" y="93"/>
                  <a:pt x="181" y="93"/>
                </a:cubicBezTo>
                <a:cubicBezTo>
                  <a:pt x="181" y="93"/>
                  <a:pt x="181" y="93"/>
                  <a:pt x="181" y="93"/>
                </a:cubicBezTo>
                <a:cubicBezTo>
                  <a:pt x="182" y="93"/>
                  <a:pt x="182" y="94"/>
                  <a:pt x="182" y="94"/>
                </a:cubicBezTo>
                <a:cubicBezTo>
                  <a:pt x="179" y="106"/>
                  <a:pt x="186" y="113"/>
                  <a:pt x="186" y="113"/>
                </a:cubicBezTo>
                <a:cubicBezTo>
                  <a:pt x="186" y="113"/>
                  <a:pt x="190" y="115"/>
                  <a:pt x="191" y="112"/>
                </a:cubicBezTo>
                <a:cubicBezTo>
                  <a:pt x="192" y="110"/>
                  <a:pt x="190" y="110"/>
                  <a:pt x="190" y="104"/>
                </a:cubicBezTo>
                <a:cubicBezTo>
                  <a:pt x="190" y="97"/>
                  <a:pt x="192" y="93"/>
                  <a:pt x="192" y="91"/>
                </a:cubicBezTo>
                <a:cubicBezTo>
                  <a:pt x="193" y="89"/>
                  <a:pt x="194" y="84"/>
                  <a:pt x="194" y="80"/>
                </a:cubicBezTo>
                <a:cubicBezTo>
                  <a:pt x="193" y="76"/>
                  <a:pt x="192" y="74"/>
                  <a:pt x="192" y="74"/>
                </a:cubicBezTo>
                <a:close/>
                <a:moveTo>
                  <a:pt x="164" y="59"/>
                </a:moveTo>
                <a:cubicBezTo>
                  <a:pt x="159" y="54"/>
                  <a:pt x="157" y="49"/>
                  <a:pt x="156" y="47"/>
                </a:cubicBezTo>
                <a:cubicBezTo>
                  <a:pt x="155" y="45"/>
                  <a:pt x="151" y="39"/>
                  <a:pt x="148" y="37"/>
                </a:cubicBezTo>
                <a:cubicBezTo>
                  <a:pt x="144" y="34"/>
                  <a:pt x="142" y="33"/>
                  <a:pt x="142" y="33"/>
                </a:cubicBezTo>
                <a:cubicBezTo>
                  <a:pt x="143" y="0"/>
                  <a:pt x="143" y="0"/>
                  <a:pt x="143" y="0"/>
                </a:cubicBezTo>
                <a:cubicBezTo>
                  <a:pt x="139" y="0"/>
                  <a:pt x="134" y="0"/>
                  <a:pt x="130" y="0"/>
                </a:cubicBezTo>
                <a:cubicBezTo>
                  <a:pt x="126" y="0"/>
                  <a:pt x="121" y="0"/>
                  <a:pt x="117" y="0"/>
                </a:cubicBezTo>
                <a:cubicBezTo>
                  <a:pt x="118" y="32"/>
                  <a:pt x="118" y="32"/>
                  <a:pt x="118" y="32"/>
                </a:cubicBezTo>
                <a:cubicBezTo>
                  <a:pt x="118" y="32"/>
                  <a:pt x="111" y="36"/>
                  <a:pt x="108" y="51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08" y="62"/>
                  <a:pt x="108" y="62"/>
                  <a:pt x="107" y="64"/>
                </a:cubicBezTo>
                <a:cubicBezTo>
                  <a:pt x="106" y="65"/>
                  <a:pt x="98" y="80"/>
                  <a:pt x="98" y="80"/>
                </a:cubicBezTo>
                <a:cubicBezTo>
                  <a:pt x="98" y="80"/>
                  <a:pt x="94" y="87"/>
                  <a:pt x="97" y="89"/>
                </a:cubicBezTo>
                <a:cubicBezTo>
                  <a:pt x="101" y="91"/>
                  <a:pt x="102" y="88"/>
                  <a:pt x="103" y="87"/>
                </a:cubicBezTo>
                <a:cubicBezTo>
                  <a:pt x="104" y="86"/>
                  <a:pt x="115" y="69"/>
                  <a:pt x="115" y="69"/>
                </a:cubicBezTo>
                <a:cubicBezTo>
                  <a:pt x="115" y="69"/>
                  <a:pt x="116" y="69"/>
                  <a:pt x="116" y="70"/>
                </a:cubicBezTo>
                <a:cubicBezTo>
                  <a:pt x="115" y="72"/>
                  <a:pt x="110" y="95"/>
                  <a:pt x="110" y="95"/>
                </a:cubicBezTo>
                <a:cubicBezTo>
                  <a:pt x="110" y="95"/>
                  <a:pt x="108" y="102"/>
                  <a:pt x="112" y="103"/>
                </a:cubicBezTo>
                <a:cubicBezTo>
                  <a:pt x="115" y="103"/>
                  <a:pt x="117" y="101"/>
                  <a:pt x="117" y="99"/>
                </a:cubicBezTo>
                <a:cubicBezTo>
                  <a:pt x="118" y="96"/>
                  <a:pt x="124" y="74"/>
                  <a:pt x="124" y="74"/>
                </a:cubicBezTo>
                <a:cubicBezTo>
                  <a:pt x="124" y="74"/>
                  <a:pt x="126" y="71"/>
                  <a:pt x="126" y="74"/>
                </a:cubicBezTo>
                <a:cubicBezTo>
                  <a:pt x="126" y="77"/>
                  <a:pt x="127" y="101"/>
                  <a:pt x="127" y="101"/>
                </a:cubicBezTo>
                <a:cubicBezTo>
                  <a:pt x="127" y="101"/>
                  <a:pt x="126" y="108"/>
                  <a:pt x="131" y="108"/>
                </a:cubicBezTo>
                <a:cubicBezTo>
                  <a:pt x="136" y="107"/>
                  <a:pt x="136" y="103"/>
                  <a:pt x="136" y="103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35" y="75"/>
                  <a:pt x="137" y="72"/>
                  <a:pt x="138" y="74"/>
                </a:cubicBezTo>
                <a:cubicBezTo>
                  <a:pt x="139" y="77"/>
                  <a:pt x="147" y="99"/>
                  <a:pt x="147" y="99"/>
                </a:cubicBezTo>
                <a:cubicBezTo>
                  <a:pt x="147" y="99"/>
                  <a:pt x="148" y="102"/>
                  <a:pt x="152" y="101"/>
                </a:cubicBezTo>
                <a:cubicBezTo>
                  <a:pt x="156" y="99"/>
                  <a:pt x="154" y="95"/>
                  <a:pt x="154" y="95"/>
                </a:cubicBezTo>
                <a:cubicBezTo>
                  <a:pt x="147" y="71"/>
                  <a:pt x="147" y="71"/>
                  <a:pt x="147" y="71"/>
                </a:cubicBezTo>
                <a:cubicBezTo>
                  <a:pt x="147" y="71"/>
                  <a:pt x="146" y="69"/>
                  <a:pt x="146" y="67"/>
                </a:cubicBezTo>
                <a:cubicBezTo>
                  <a:pt x="146" y="65"/>
                  <a:pt x="147" y="60"/>
                  <a:pt x="147" y="60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57" y="71"/>
                  <a:pt x="169" y="70"/>
                  <a:pt x="169" y="70"/>
                </a:cubicBezTo>
                <a:cubicBezTo>
                  <a:pt x="169" y="70"/>
                  <a:pt x="173" y="69"/>
                  <a:pt x="172" y="66"/>
                </a:cubicBezTo>
                <a:cubicBezTo>
                  <a:pt x="171" y="63"/>
                  <a:pt x="170" y="65"/>
                  <a:pt x="164" y="59"/>
                </a:cubicBezTo>
                <a:close/>
                <a:moveTo>
                  <a:pt x="109" y="103"/>
                </a:move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0" y="93"/>
                  <a:pt x="89" y="92"/>
                </a:cubicBezTo>
                <a:cubicBezTo>
                  <a:pt x="88" y="90"/>
                  <a:pt x="86" y="87"/>
                  <a:pt x="86" y="87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85"/>
                  <a:pt x="86" y="85"/>
                  <a:pt x="86" y="85"/>
                </a:cubicBezTo>
                <a:cubicBezTo>
                  <a:pt x="97" y="88"/>
                  <a:pt x="103" y="81"/>
                  <a:pt x="103" y="81"/>
                </a:cubicBezTo>
                <a:cubicBezTo>
                  <a:pt x="103" y="81"/>
                  <a:pt x="105" y="78"/>
                  <a:pt x="102" y="77"/>
                </a:cubicBezTo>
                <a:cubicBezTo>
                  <a:pt x="100" y="76"/>
                  <a:pt x="101" y="78"/>
                  <a:pt x="95" y="78"/>
                </a:cubicBezTo>
                <a:cubicBezTo>
                  <a:pt x="89" y="78"/>
                  <a:pt x="85" y="76"/>
                  <a:pt x="83" y="75"/>
                </a:cubicBezTo>
                <a:cubicBezTo>
                  <a:pt x="82" y="75"/>
                  <a:pt x="77" y="74"/>
                  <a:pt x="73" y="75"/>
                </a:cubicBezTo>
                <a:cubicBezTo>
                  <a:pt x="70" y="75"/>
                  <a:pt x="68" y="76"/>
                  <a:pt x="68" y="76"/>
                </a:cubicBezTo>
                <a:cubicBezTo>
                  <a:pt x="35" y="41"/>
                  <a:pt x="35" y="41"/>
                  <a:pt x="35" y="41"/>
                </a:cubicBezTo>
                <a:cubicBezTo>
                  <a:pt x="30" y="46"/>
                  <a:pt x="26" y="52"/>
                  <a:pt x="22" y="58"/>
                </a:cubicBezTo>
                <a:cubicBezTo>
                  <a:pt x="54" y="88"/>
                  <a:pt x="54" y="88"/>
                  <a:pt x="54" y="88"/>
                </a:cubicBezTo>
                <a:cubicBezTo>
                  <a:pt x="54" y="88"/>
                  <a:pt x="53" y="94"/>
                  <a:pt x="60" y="103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10"/>
                  <a:pt x="66" y="110"/>
                  <a:pt x="66" y="111"/>
                </a:cubicBezTo>
                <a:cubicBezTo>
                  <a:pt x="67" y="112"/>
                  <a:pt x="70" y="124"/>
                  <a:pt x="70" y="124"/>
                </a:cubicBezTo>
                <a:cubicBezTo>
                  <a:pt x="70" y="124"/>
                  <a:pt x="71" y="131"/>
                  <a:pt x="74" y="130"/>
                </a:cubicBezTo>
                <a:cubicBezTo>
                  <a:pt x="77" y="129"/>
                  <a:pt x="77" y="127"/>
                  <a:pt x="76" y="126"/>
                </a:cubicBezTo>
                <a:cubicBezTo>
                  <a:pt x="76" y="125"/>
                  <a:pt x="73" y="110"/>
                  <a:pt x="73" y="110"/>
                </a:cubicBezTo>
                <a:cubicBezTo>
                  <a:pt x="73" y="110"/>
                  <a:pt x="73" y="109"/>
                  <a:pt x="74" y="110"/>
                </a:cubicBezTo>
                <a:cubicBezTo>
                  <a:pt x="75" y="111"/>
                  <a:pt x="84" y="126"/>
                  <a:pt x="84" y="126"/>
                </a:cubicBezTo>
                <a:cubicBezTo>
                  <a:pt x="84" y="126"/>
                  <a:pt x="88" y="131"/>
                  <a:pt x="90" y="130"/>
                </a:cubicBezTo>
                <a:cubicBezTo>
                  <a:pt x="92" y="128"/>
                  <a:pt x="91" y="126"/>
                  <a:pt x="90" y="124"/>
                </a:cubicBezTo>
                <a:cubicBezTo>
                  <a:pt x="89" y="123"/>
                  <a:pt x="81" y="107"/>
                  <a:pt x="81" y="107"/>
                </a:cubicBezTo>
                <a:cubicBezTo>
                  <a:pt x="81" y="107"/>
                  <a:pt x="80" y="105"/>
                  <a:pt x="82" y="106"/>
                </a:cubicBezTo>
                <a:cubicBezTo>
                  <a:pt x="84" y="108"/>
                  <a:pt x="97" y="121"/>
                  <a:pt x="97" y="121"/>
                </a:cubicBezTo>
                <a:cubicBezTo>
                  <a:pt x="97" y="121"/>
                  <a:pt x="100" y="125"/>
                  <a:pt x="103" y="122"/>
                </a:cubicBezTo>
                <a:cubicBezTo>
                  <a:pt x="105" y="119"/>
                  <a:pt x="103" y="117"/>
                  <a:pt x="103" y="117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87" y="102"/>
                  <a:pt x="87" y="99"/>
                  <a:pt x="88" y="100"/>
                </a:cubicBezTo>
                <a:cubicBezTo>
                  <a:pt x="90" y="101"/>
                  <a:pt x="106" y="109"/>
                  <a:pt x="106" y="109"/>
                </a:cubicBezTo>
                <a:cubicBezTo>
                  <a:pt x="106" y="109"/>
                  <a:pt x="109" y="110"/>
                  <a:pt x="110" y="107"/>
                </a:cubicBezTo>
                <a:cubicBezTo>
                  <a:pt x="111" y="104"/>
                  <a:pt x="109" y="103"/>
                  <a:pt x="109" y="103"/>
                </a:cubicBezTo>
                <a:close/>
                <a:moveTo>
                  <a:pt x="243" y="195"/>
                </a:moveTo>
                <a:cubicBezTo>
                  <a:pt x="222" y="175"/>
                  <a:pt x="222" y="175"/>
                  <a:pt x="222" y="175"/>
                </a:cubicBezTo>
                <a:cubicBezTo>
                  <a:pt x="222" y="175"/>
                  <a:pt x="224" y="167"/>
                  <a:pt x="215" y="155"/>
                </a:cubicBezTo>
                <a:cubicBezTo>
                  <a:pt x="208" y="147"/>
                  <a:pt x="208" y="147"/>
                  <a:pt x="208" y="147"/>
                </a:cubicBezTo>
                <a:cubicBezTo>
                  <a:pt x="208" y="147"/>
                  <a:pt x="207" y="147"/>
                  <a:pt x="207" y="145"/>
                </a:cubicBezTo>
                <a:cubicBezTo>
                  <a:pt x="206" y="144"/>
                  <a:pt x="202" y="128"/>
                  <a:pt x="202" y="128"/>
                </a:cubicBezTo>
                <a:cubicBezTo>
                  <a:pt x="202" y="128"/>
                  <a:pt x="200" y="120"/>
                  <a:pt x="196" y="121"/>
                </a:cubicBezTo>
                <a:cubicBezTo>
                  <a:pt x="193" y="122"/>
                  <a:pt x="193" y="125"/>
                  <a:pt x="193" y="126"/>
                </a:cubicBezTo>
                <a:cubicBezTo>
                  <a:pt x="194" y="128"/>
                  <a:pt x="198" y="147"/>
                  <a:pt x="198" y="147"/>
                </a:cubicBezTo>
                <a:cubicBezTo>
                  <a:pt x="198" y="147"/>
                  <a:pt x="197" y="148"/>
                  <a:pt x="196" y="147"/>
                </a:cubicBezTo>
                <a:cubicBezTo>
                  <a:pt x="195" y="145"/>
                  <a:pt x="183" y="125"/>
                  <a:pt x="183" y="125"/>
                </a:cubicBezTo>
                <a:cubicBezTo>
                  <a:pt x="183" y="125"/>
                  <a:pt x="179" y="119"/>
                  <a:pt x="176" y="121"/>
                </a:cubicBezTo>
                <a:cubicBezTo>
                  <a:pt x="173" y="123"/>
                  <a:pt x="174" y="126"/>
                  <a:pt x="175" y="128"/>
                </a:cubicBezTo>
                <a:cubicBezTo>
                  <a:pt x="176" y="130"/>
                  <a:pt x="188" y="150"/>
                  <a:pt x="188" y="150"/>
                </a:cubicBezTo>
                <a:cubicBezTo>
                  <a:pt x="188" y="150"/>
                  <a:pt x="188" y="153"/>
                  <a:pt x="186" y="151"/>
                </a:cubicBezTo>
                <a:cubicBezTo>
                  <a:pt x="184" y="150"/>
                  <a:pt x="167" y="133"/>
                  <a:pt x="167" y="133"/>
                </a:cubicBezTo>
                <a:cubicBezTo>
                  <a:pt x="167" y="133"/>
                  <a:pt x="162" y="127"/>
                  <a:pt x="159" y="131"/>
                </a:cubicBezTo>
                <a:cubicBezTo>
                  <a:pt x="156" y="135"/>
                  <a:pt x="159" y="138"/>
                  <a:pt x="159" y="138"/>
                </a:cubicBezTo>
                <a:cubicBezTo>
                  <a:pt x="179" y="157"/>
                  <a:pt x="179" y="157"/>
                  <a:pt x="179" y="157"/>
                </a:cubicBezTo>
                <a:cubicBezTo>
                  <a:pt x="179" y="157"/>
                  <a:pt x="180" y="161"/>
                  <a:pt x="178" y="160"/>
                </a:cubicBezTo>
                <a:cubicBezTo>
                  <a:pt x="175" y="158"/>
                  <a:pt x="154" y="148"/>
                  <a:pt x="154" y="148"/>
                </a:cubicBezTo>
                <a:cubicBezTo>
                  <a:pt x="154" y="148"/>
                  <a:pt x="151" y="147"/>
                  <a:pt x="149" y="151"/>
                </a:cubicBezTo>
                <a:cubicBezTo>
                  <a:pt x="147" y="154"/>
                  <a:pt x="151" y="156"/>
                  <a:pt x="151" y="156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73" y="168"/>
                  <a:pt x="175" y="169"/>
                  <a:pt x="177" y="171"/>
                </a:cubicBezTo>
                <a:cubicBezTo>
                  <a:pt x="178" y="172"/>
                  <a:pt x="181" y="176"/>
                  <a:pt x="181" y="176"/>
                </a:cubicBezTo>
                <a:cubicBezTo>
                  <a:pt x="182" y="178"/>
                  <a:pt x="182" y="178"/>
                  <a:pt x="182" y="178"/>
                </a:cubicBezTo>
                <a:cubicBezTo>
                  <a:pt x="182" y="178"/>
                  <a:pt x="182" y="178"/>
                  <a:pt x="182" y="178"/>
                </a:cubicBezTo>
                <a:cubicBezTo>
                  <a:pt x="182" y="178"/>
                  <a:pt x="182" y="178"/>
                  <a:pt x="182" y="178"/>
                </a:cubicBezTo>
                <a:cubicBezTo>
                  <a:pt x="182" y="179"/>
                  <a:pt x="182" y="179"/>
                  <a:pt x="182" y="179"/>
                </a:cubicBezTo>
                <a:cubicBezTo>
                  <a:pt x="182" y="179"/>
                  <a:pt x="181" y="179"/>
                  <a:pt x="181" y="179"/>
                </a:cubicBezTo>
                <a:cubicBezTo>
                  <a:pt x="166" y="176"/>
                  <a:pt x="159" y="185"/>
                  <a:pt x="159" y="185"/>
                </a:cubicBezTo>
                <a:cubicBezTo>
                  <a:pt x="159" y="185"/>
                  <a:pt x="157" y="189"/>
                  <a:pt x="160" y="190"/>
                </a:cubicBezTo>
                <a:cubicBezTo>
                  <a:pt x="163" y="191"/>
                  <a:pt x="162" y="189"/>
                  <a:pt x="169" y="189"/>
                </a:cubicBezTo>
                <a:cubicBezTo>
                  <a:pt x="177" y="189"/>
                  <a:pt x="182" y="191"/>
                  <a:pt x="184" y="192"/>
                </a:cubicBezTo>
                <a:cubicBezTo>
                  <a:pt x="186" y="193"/>
                  <a:pt x="193" y="194"/>
                  <a:pt x="197" y="193"/>
                </a:cubicBezTo>
                <a:cubicBezTo>
                  <a:pt x="202" y="192"/>
                  <a:pt x="204" y="192"/>
                  <a:pt x="204" y="192"/>
                </a:cubicBezTo>
                <a:cubicBezTo>
                  <a:pt x="228" y="216"/>
                  <a:pt x="228" y="216"/>
                  <a:pt x="228" y="216"/>
                </a:cubicBezTo>
                <a:cubicBezTo>
                  <a:pt x="233" y="210"/>
                  <a:pt x="239" y="203"/>
                  <a:pt x="243" y="195"/>
                </a:cubicBezTo>
                <a:close/>
                <a:moveTo>
                  <a:pt x="70" y="145"/>
                </a:moveTo>
                <a:cubicBezTo>
                  <a:pt x="72" y="145"/>
                  <a:pt x="94" y="145"/>
                  <a:pt x="94" y="145"/>
                </a:cubicBezTo>
                <a:cubicBezTo>
                  <a:pt x="94" y="145"/>
                  <a:pt x="101" y="145"/>
                  <a:pt x="100" y="141"/>
                </a:cubicBezTo>
                <a:cubicBezTo>
                  <a:pt x="100" y="136"/>
                  <a:pt x="96" y="137"/>
                  <a:pt x="96" y="137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0" y="137"/>
                  <a:pt x="67" y="135"/>
                  <a:pt x="70" y="134"/>
                </a:cubicBezTo>
                <a:cubicBezTo>
                  <a:pt x="72" y="134"/>
                  <a:pt x="92" y="127"/>
                  <a:pt x="92" y="127"/>
                </a:cubicBezTo>
                <a:cubicBezTo>
                  <a:pt x="92" y="127"/>
                  <a:pt x="95" y="125"/>
                  <a:pt x="94" y="122"/>
                </a:cubicBezTo>
                <a:cubicBezTo>
                  <a:pt x="93" y="119"/>
                  <a:pt x="89" y="120"/>
                  <a:pt x="89" y="12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26"/>
                  <a:pt x="65" y="127"/>
                  <a:pt x="63" y="127"/>
                </a:cubicBezTo>
                <a:cubicBezTo>
                  <a:pt x="62" y="127"/>
                  <a:pt x="57" y="126"/>
                  <a:pt x="57" y="126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124"/>
                  <a:pt x="55" y="124"/>
                  <a:pt x="55" y="124"/>
                </a:cubicBezTo>
                <a:cubicBezTo>
                  <a:pt x="67" y="117"/>
                  <a:pt x="66" y="106"/>
                  <a:pt x="66" y="106"/>
                </a:cubicBezTo>
                <a:cubicBezTo>
                  <a:pt x="66" y="106"/>
                  <a:pt x="65" y="102"/>
                  <a:pt x="62" y="104"/>
                </a:cubicBezTo>
                <a:cubicBezTo>
                  <a:pt x="59" y="105"/>
                  <a:pt x="61" y="106"/>
                  <a:pt x="56" y="111"/>
                </a:cubicBezTo>
                <a:cubicBezTo>
                  <a:pt x="52" y="116"/>
                  <a:pt x="47" y="117"/>
                  <a:pt x="45" y="118"/>
                </a:cubicBezTo>
                <a:cubicBezTo>
                  <a:pt x="43" y="119"/>
                  <a:pt x="38" y="122"/>
                  <a:pt x="36" y="126"/>
                </a:cubicBezTo>
                <a:cubicBezTo>
                  <a:pt x="34" y="129"/>
                  <a:pt x="32" y="131"/>
                  <a:pt x="32" y="131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8"/>
                  <a:pt x="1" y="146"/>
                  <a:pt x="2" y="154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31" y="153"/>
                  <a:pt x="35" y="159"/>
                  <a:pt x="48" y="161"/>
                </a:cubicBezTo>
                <a:cubicBezTo>
                  <a:pt x="58" y="162"/>
                  <a:pt x="58" y="162"/>
                  <a:pt x="58" y="162"/>
                </a:cubicBezTo>
                <a:cubicBezTo>
                  <a:pt x="58" y="162"/>
                  <a:pt x="59" y="162"/>
                  <a:pt x="60" y="162"/>
                </a:cubicBezTo>
                <a:cubicBezTo>
                  <a:pt x="62" y="163"/>
                  <a:pt x="75" y="170"/>
                  <a:pt x="75" y="170"/>
                </a:cubicBezTo>
                <a:cubicBezTo>
                  <a:pt x="75" y="170"/>
                  <a:pt x="81" y="174"/>
                  <a:pt x="83" y="171"/>
                </a:cubicBezTo>
                <a:cubicBezTo>
                  <a:pt x="85" y="168"/>
                  <a:pt x="82" y="167"/>
                  <a:pt x="81" y="166"/>
                </a:cubicBezTo>
                <a:cubicBezTo>
                  <a:pt x="80" y="165"/>
                  <a:pt x="65" y="155"/>
                  <a:pt x="65" y="155"/>
                </a:cubicBezTo>
                <a:cubicBezTo>
                  <a:pt x="65" y="155"/>
                  <a:pt x="65" y="154"/>
                  <a:pt x="66" y="155"/>
                </a:cubicBezTo>
                <a:cubicBezTo>
                  <a:pt x="68" y="155"/>
                  <a:pt x="88" y="160"/>
                  <a:pt x="88" y="160"/>
                </a:cubicBezTo>
                <a:cubicBezTo>
                  <a:pt x="88" y="160"/>
                  <a:pt x="95" y="161"/>
                  <a:pt x="96" y="158"/>
                </a:cubicBezTo>
                <a:cubicBezTo>
                  <a:pt x="96" y="155"/>
                  <a:pt x="94" y="154"/>
                  <a:pt x="92" y="153"/>
                </a:cubicBezTo>
                <a:cubicBezTo>
                  <a:pt x="90" y="153"/>
                  <a:pt x="69" y="147"/>
                  <a:pt x="69" y="147"/>
                </a:cubicBezTo>
                <a:cubicBezTo>
                  <a:pt x="69" y="147"/>
                  <a:pt x="67" y="145"/>
                  <a:pt x="70" y="145"/>
                </a:cubicBezTo>
                <a:close/>
              </a:path>
            </a:pathLst>
          </a:custGeom>
          <a:solidFill>
            <a:srgbClr val="A2BC9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2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42">
            <a:extLst>
              <a:ext uri="{FF2B5EF4-FFF2-40B4-BE49-F238E27FC236}">
                <a16:creationId xmlns:a16="http://schemas.microsoft.com/office/drawing/2014/main" id="{E7AF07A2-FFBB-41FA-A361-9E4534E89527}"/>
              </a:ext>
            </a:extLst>
          </p:cNvPr>
          <p:cNvSpPr/>
          <p:nvPr/>
        </p:nvSpPr>
        <p:spPr>
          <a:xfrm rot="16200000" flipH="1">
            <a:off x="4764667" y="3011323"/>
            <a:ext cx="156088" cy="13682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23" tIns="61712" rIns="123423" bIns="61712" rtlCol="0" anchor="ctr"/>
          <a:lstStyle/>
          <a:p>
            <a:pPr algn="ctr"/>
            <a:endParaRPr lang="bg-BG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3" name="Freeform 734">
            <a:extLst>
              <a:ext uri="{FF2B5EF4-FFF2-40B4-BE49-F238E27FC236}">
                <a16:creationId xmlns:a16="http://schemas.microsoft.com/office/drawing/2014/main" id="{F388DABA-BA90-47BC-9134-6FA96D51CCB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792728" y="3697791"/>
            <a:ext cx="165887" cy="253528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5C8F460D-57CF-4209-8D6B-82A6C973C5FB}"/>
              </a:ext>
            </a:extLst>
          </p:cNvPr>
          <p:cNvSpPr/>
          <p:nvPr/>
        </p:nvSpPr>
        <p:spPr>
          <a:xfrm>
            <a:off x="6943720" y="3617427"/>
            <a:ext cx="1368290" cy="15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23" tIns="61712" rIns="123423" bIns="61712" rtlCol="0" anchor="ctr"/>
          <a:lstStyle/>
          <a:p>
            <a:pPr algn="ctr"/>
            <a:endParaRPr lang="bg-BG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5" name="Freeform 734">
            <a:extLst>
              <a:ext uri="{FF2B5EF4-FFF2-40B4-BE49-F238E27FC236}">
                <a16:creationId xmlns:a16="http://schemas.microsoft.com/office/drawing/2014/main" id="{90F271B2-5CFB-47DE-91EE-EAE111D61F1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565420" y="3708088"/>
            <a:ext cx="165887" cy="253528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6" name="Round Same Side Corner Rectangle 36">
            <a:extLst>
              <a:ext uri="{FF2B5EF4-FFF2-40B4-BE49-F238E27FC236}">
                <a16:creationId xmlns:a16="http://schemas.microsoft.com/office/drawing/2014/main" id="{9656212D-F571-4C9A-9D84-4613FC7C3CE7}"/>
              </a:ext>
            </a:extLst>
          </p:cNvPr>
          <p:cNvSpPr/>
          <p:nvPr/>
        </p:nvSpPr>
        <p:spPr>
          <a:xfrm rot="5400000">
            <a:off x="8938902" y="3011305"/>
            <a:ext cx="156087" cy="13682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23" tIns="61712" rIns="123423" bIns="61712" rtlCol="0" anchor="ctr"/>
          <a:lstStyle/>
          <a:p>
            <a:pPr algn="ctr"/>
            <a:endParaRPr lang="bg-BG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7" name="Freeform 734">
            <a:extLst>
              <a:ext uri="{FF2B5EF4-FFF2-40B4-BE49-F238E27FC236}">
                <a16:creationId xmlns:a16="http://schemas.microsoft.com/office/drawing/2014/main" id="{DE5F0AFF-F679-4242-A7A5-57F70B243C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937161" y="3440108"/>
            <a:ext cx="165887" cy="253529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B4540FDB-7153-4F10-A5D6-14CBB6BA02A9}"/>
              </a:ext>
            </a:extLst>
          </p:cNvPr>
          <p:cNvSpPr/>
          <p:nvPr/>
        </p:nvSpPr>
        <p:spPr>
          <a:xfrm>
            <a:off x="5551143" y="3617428"/>
            <a:ext cx="1368290" cy="15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423" tIns="61712" rIns="123423" bIns="61712" rtlCol="0" anchor="ctr"/>
          <a:lstStyle/>
          <a:p>
            <a:pPr algn="ctr"/>
            <a:endParaRPr lang="bg-BG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sp>
        <p:nvSpPr>
          <p:cNvPr id="9" name="Freeform 734">
            <a:extLst>
              <a:ext uri="{FF2B5EF4-FFF2-40B4-BE49-F238E27FC236}">
                <a16:creationId xmlns:a16="http://schemas.microsoft.com/office/drawing/2014/main" id="{BFCD58B3-CFE1-41FD-BEFF-57A0FF31DB5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141205" y="3437212"/>
            <a:ext cx="165887" cy="253528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60" dirty="0">
              <a:solidFill>
                <a:schemeClr val="bg1"/>
              </a:solidFill>
              <a:latin typeface="Calibri Light" panose="020F0302020204030204"/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93564889-0B99-4C74-8A84-C502B8613EFC}"/>
              </a:ext>
            </a:extLst>
          </p:cNvPr>
          <p:cNvGrpSpPr/>
          <p:nvPr/>
        </p:nvGrpSpPr>
        <p:grpSpPr>
          <a:xfrm>
            <a:off x="5909423" y="4029939"/>
            <a:ext cx="628853" cy="672619"/>
            <a:chOff x="4567826" y="4145475"/>
            <a:chExt cx="944072" cy="1009776"/>
          </a:xfrm>
          <a:solidFill>
            <a:srgbClr val="85C6A7"/>
          </a:solidFill>
        </p:grpSpPr>
        <p:grpSp>
          <p:nvGrpSpPr>
            <p:cNvPr id="11" name="Group 95">
              <a:extLst>
                <a:ext uri="{FF2B5EF4-FFF2-40B4-BE49-F238E27FC236}">
                  <a16:creationId xmlns:a16="http://schemas.microsoft.com/office/drawing/2014/main" id="{E70C59CE-751D-49C7-A86F-D71D66AE572C}"/>
                </a:ext>
              </a:extLst>
            </p:cNvPr>
            <p:cNvGrpSpPr/>
            <p:nvPr/>
          </p:nvGrpSpPr>
          <p:grpSpPr>
            <a:xfrm>
              <a:off x="4567826" y="4145475"/>
              <a:ext cx="944072" cy="1009776"/>
              <a:chOff x="1633379" y="2569107"/>
              <a:chExt cx="1487165" cy="1590666"/>
            </a:xfrm>
            <a:grpFill/>
          </p:grpSpPr>
          <p:sp>
            <p:nvSpPr>
              <p:cNvPr id="13" name="Sev01">
                <a:extLst>
                  <a:ext uri="{FF2B5EF4-FFF2-40B4-BE49-F238E27FC236}">
                    <a16:creationId xmlns:a16="http://schemas.microsoft.com/office/drawing/2014/main" id="{F3460B75-15D2-41E9-A771-2A31EC45FA47}"/>
                  </a:ext>
                </a:extLst>
              </p:cNvPr>
              <p:cNvSpPr/>
              <p:nvPr/>
            </p:nvSpPr>
            <p:spPr>
              <a:xfrm rot="18900000">
                <a:off x="1633379" y="2672608"/>
                <a:ext cx="1487165" cy="1487165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4" name="Sev01">
                <a:extLst>
                  <a:ext uri="{FF2B5EF4-FFF2-40B4-BE49-F238E27FC236}">
                    <a16:creationId xmlns:a16="http://schemas.microsoft.com/office/drawing/2014/main" id="{7D16BD47-BA3E-4F74-9B04-F357B0E5F43A}"/>
                  </a:ext>
                </a:extLst>
              </p:cNvPr>
              <p:cNvSpPr/>
              <p:nvPr/>
            </p:nvSpPr>
            <p:spPr>
              <a:xfrm rot="18900000">
                <a:off x="1633379" y="2569107"/>
                <a:ext cx="1487165" cy="148716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sp>
          <p:nvSpPr>
            <p:cNvPr id="12" name="Freeform 61">
              <a:extLst>
                <a:ext uri="{FF2B5EF4-FFF2-40B4-BE49-F238E27FC236}">
                  <a16:creationId xmlns:a16="http://schemas.microsoft.com/office/drawing/2014/main" id="{D5380143-FCA5-43E9-BD1F-0E3DD5A6E256}"/>
                </a:ext>
              </a:extLst>
            </p:cNvPr>
            <p:cNvSpPr/>
            <p:nvPr/>
          </p:nvSpPr>
          <p:spPr bwMode="auto">
            <a:xfrm>
              <a:off x="4850006" y="4424287"/>
              <a:ext cx="535141" cy="436765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/>
            <a:lstStyle/>
            <a:p>
              <a:endParaRPr lang="en-US" sz="76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C4006A30-CE59-4765-A3D7-ACEFB1DE68C8}"/>
              </a:ext>
            </a:extLst>
          </p:cNvPr>
          <p:cNvGrpSpPr/>
          <p:nvPr/>
        </p:nvGrpSpPr>
        <p:grpSpPr>
          <a:xfrm>
            <a:off x="7344553" y="2724273"/>
            <a:ext cx="628853" cy="672619"/>
            <a:chOff x="6722330" y="2185331"/>
            <a:chExt cx="944072" cy="1009776"/>
          </a:xfrm>
        </p:grpSpPr>
        <p:grpSp>
          <p:nvGrpSpPr>
            <p:cNvPr id="16" name="Group 85">
              <a:extLst>
                <a:ext uri="{FF2B5EF4-FFF2-40B4-BE49-F238E27FC236}">
                  <a16:creationId xmlns:a16="http://schemas.microsoft.com/office/drawing/2014/main" id="{188CF9C8-2828-4901-9C84-DD47FF9E2F1A}"/>
                </a:ext>
              </a:extLst>
            </p:cNvPr>
            <p:cNvGrpSpPr/>
            <p:nvPr/>
          </p:nvGrpSpPr>
          <p:grpSpPr>
            <a:xfrm>
              <a:off x="6722330" y="2185331"/>
              <a:ext cx="944072" cy="1009776"/>
              <a:chOff x="1633379" y="2569107"/>
              <a:chExt cx="1487165" cy="1590666"/>
            </a:xfrm>
          </p:grpSpPr>
          <p:sp>
            <p:nvSpPr>
              <p:cNvPr id="18" name="Sev01">
                <a:extLst>
                  <a:ext uri="{FF2B5EF4-FFF2-40B4-BE49-F238E27FC236}">
                    <a16:creationId xmlns:a16="http://schemas.microsoft.com/office/drawing/2014/main" id="{A1E63808-1134-489F-AC2E-476DAB906234}"/>
                  </a:ext>
                </a:extLst>
              </p:cNvPr>
              <p:cNvSpPr/>
              <p:nvPr/>
            </p:nvSpPr>
            <p:spPr>
              <a:xfrm rot="18900000">
                <a:off x="1633379" y="2672608"/>
                <a:ext cx="1487165" cy="1487165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19" name="Sev01">
                <a:extLst>
                  <a:ext uri="{FF2B5EF4-FFF2-40B4-BE49-F238E27FC236}">
                    <a16:creationId xmlns:a16="http://schemas.microsoft.com/office/drawing/2014/main" id="{19AA938E-417B-4958-BB43-DF6C48DD8A49}"/>
                  </a:ext>
                </a:extLst>
              </p:cNvPr>
              <p:cNvSpPr/>
              <p:nvPr/>
            </p:nvSpPr>
            <p:spPr>
              <a:xfrm rot="18900000">
                <a:off x="1633379" y="2569107"/>
                <a:ext cx="1487165" cy="148716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CBE41B02-322E-4751-8C4D-6F15DD37C13E}"/>
                </a:ext>
              </a:extLst>
            </p:cNvPr>
            <p:cNvSpPr/>
            <p:nvPr/>
          </p:nvSpPr>
          <p:spPr bwMode="auto">
            <a:xfrm>
              <a:off x="7030433" y="2433830"/>
              <a:ext cx="360876" cy="50870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51435" tIns="25718" rIns="51435" bIns="25718" numCol="1" anchor="t" anchorCtr="0" compatLnSpc="1"/>
            <a:lstStyle/>
            <a:p>
              <a:endParaRPr lang="en-US" sz="76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5463211F-2DD0-4858-96B6-CD9EEFE6FEF8}"/>
              </a:ext>
            </a:extLst>
          </p:cNvPr>
          <p:cNvGrpSpPr/>
          <p:nvPr/>
        </p:nvGrpSpPr>
        <p:grpSpPr>
          <a:xfrm>
            <a:off x="8702519" y="4029939"/>
            <a:ext cx="628853" cy="672619"/>
            <a:chOff x="8760991" y="4145475"/>
            <a:chExt cx="944072" cy="1009776"/>
          </a:xfrm>
          <a:solidFill>
            <a:srgbClr val="47A7DC"/>
          </a:solidFill>
        </p:grpSpPr>
        <p:grpSp>
          <p:nvGrpSpPr>
            <p:cNvPr id="21" name="Group 100">
              <a:extLst>
                <a:ext uri="{FF2B5EF4-FFF2-40B4-BE49-F238E27FC236}">
                  <a16:creationId xmlns:a16="http://schemas.microsoft.com/office/drawing/2014/main" id="{F6EB30B6-2215-49D3-9454-47A1EA8F3F53}"/>
                </a:ext>
              </a:extLst>
            </p:cNvPr>
            <p:cNvGrpSpPr/>
            <p:nvPr/>
          </p:nvGrpSpPr>
          <p:grpSpPr>
            <a:xfrm>
              <a:off x="8760991" y="4145475"/>
              <a:ext cx="944072" cy="1009776"/>
              <a:chOff x="1633379" y="2569107"/>
              <a:chExt cx="1487165" cy="1590666"/>
            </a:xfrm>
            <a:grpFill/>
          </p:grpSpPr>
          <p:sp>
            <p:nvSpPr>
              <p:cNvPr id="23" name="Sev01">
                <a:extLst>
                  <a:ext uri="{FF2B5EF4-FFF2-40B4-BE49-F238E27FC236}">
                    <a16:creationId xmlns:a16="http://schemas.microsoft.com/office/drawing/2014/main" id="{96FC7C40-AB81-41CB-86CB-4B51460E760E}"/>
                  </a:ext>
                </a:extLst>
              </p:cNvPr>
              <p:cNvSpPr/>
              <p:nvPr/>
            </p:nvSpPr>
            <p:spPr>
              <a:xfrm rot="18900000">
                <a:off x="1633379" y="2672608"/>
                <a:ext cx="1487165" cy="1487165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4" name="Sev01">
                <a:extLst>
                  <a:ext uri="{FF2B5EF4-FFF2-40B4-BE49-F238E27FC236}">
                    <a16:creationId xmlns:a16="http://schemas.microsoft.com/office/drawing/2014/main" id="{22866508-865A-4A09-AA4B-5DBF8B4AB5BB}"/>
                  </a:ext>
                </a:extLst>
              </p:cNvPr>
              <p:cNvSpPr/>
              <p:nvPr/>
            </p:nvSpPr>
            <p:spPr>
              <a:xfrm rot="18900000">
                <a:off x="1633379" y="2569107"/>
                <a:ext cx="1487165" cy="148716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sp>
          <p:nvSpPr>
            <p:cNvPr id="22" name="Shape 731">
              <a:extLst>
                <a:ext uri="{FF2B5EF4-FFF2-40B4-BE49-F238E27FC236}">
                  <a16:creationId xmlns:a16="http://schemas.microsoft.com/office/drawing/2014/main" id="{9ADCAED3-1601-443C-B41A-66BC8C2B7328}"/>
                </a:ext>
              </a:extLst>
            </p:cNvPr>
            <p:cNvSpPr/>
            <p:nvPr/>
          </p:nvSpPr>
          <p:spPr>
            <a:xfrm>
              <a:off x="9047226" y="4424287"/>
              <a:ext cx="371601" cy="467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solidFill>
              <a:srgbClr val="A2BC9A"/>
            </a:solidFill>
            <a:ln w="12700" cap="flat">
              <a:noFill/>
              <a:miter lim="400000"/>
            </a:ln>
            <a:effectLst/>
          </p:spPr>
          <p:txBody>
            <a:bodyPr wrap="square" lIns="21431" tIns="21431" rIns="21431" bIns="21431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1744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">
            <a:extLst>
              <a:ext uri="{FF2B5EF4-FFF2-40B4-BE49-F238E27FC236}">
                <a16:creationId xmlns:a16="http://schemas.microsoft.com/office/drawing/2014/main" id="{11A95560-F3D7-4101-83FB-D8AC903D1A05}"/>
              </a:ext>
            </a:extLst>
          </p:cNvPr>
          <p:cNvGrpSpPr/>
          <p:nvPr/>
        </p:nvGrpSpPr>
        <p:grpSpPr>
          <a:xfrm>
            <a:off x="4560668" y="2724273"/>
            <a:ext cx="628853" cy="672619"/>
            <a:chOff x="2542994" y="2185331"/>
            <a:chExt cx="944072" cy="1009776"/>
          </a:xfrm>
        </p:grpSpPr>
        <p:grpSp>
          <p:nvGrpSpPr>
            <p:cNvPr id="26" name="Group 60">
              <a:extLst>
                <a:ext uri="{FF2B5EF4-FFF2-40B4-BE49-F238E27FC236}">
                  <a16:creationId xmlns:a16="http://schemas.microsoft.com/office/drawing/2014/main" id="{47B72211-602B-4EAC-8311-EEE7BFD8A01F}"/>
                </a:ext>
              </a:extLst>
            </p:cNvPr>
            <p:cNvGrpSpPr/>
            <p:nvPr/>
          </p:nvGrpSpPr>
          <p:grpSpPr>
            <a:xfrm>
              <a:off x="2542994" y="2185331"/>
              <a:ext cx="944072" cy="1009776"/>
              <a:chOff x="1633379" y="2569107"/>
              <a:chExt cx="1487165" cy="1590666"/>
            </a:xfrm>
          </p:grpSpPr>
          <p:sp>
            <p:nvSpPr>
              <p:cNvPr id="28" name="Sev01">
                <a:extLst>
                  <a:ext uri="{FF2B5EF4-FFF2-40B4-BE49-F238E27FC236}">
                    <a16:creationId xmlns:a16="http://schemas.microsoft.com/office/drawing/2014/main" id="{7A1F8F1E-6199-4078-B16A-116BF6E04745}"/>
                  </a:ext>
                </a:extLst>
              </p:cNvPr>
              <p:cNvSpPr/>
              <p:nvPr/>
            </p:nvSpPr>
            <p:spPr>
              <a:xfrm rot="18900000">
                <a:off x="1633379" y="2672608"/>
                <a:ext cx="1487165" cy="1487165"/>
              </a:xfrm>
              <a:prstGeom prst="rect">
                <a:avLst/>
              </a:prstGeom>
              <a:solidFill>
                <a:srgbClr val="AE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9" name="Sev01">
                <a:extLst>
                  <a:ext uri="{FF2B5EF4-FFF2-40B4-BE49-F238E27FC236}">
                    <a16:creationId xmlns:a16="http://schemas.microsoft.com/office/drawing/2014/main" id="{4F871FB5-A4ED-47CD-9684-0F38A8931D2E}"/>
                  </a:ext>
                </a:extLst>
              </p:cNvPr>
              <p:cNvSpPr/>
              <p:nvPr/>
            </p:nvSpPr>
            <p:spPr>
              <a:xfrm rot="18900000">
                <a:off x="1633379" y="2569107"/>
                <a:ext cx="1487165" cy="148716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5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sp>
          <p:nvSpPr>
            <p:cNvPr id="27" name="AutoShape 49">
              <a:extLst>
                <a:ext uri="{FF2B5EF4-FFF2-40B4-BE49-F238E27FC236}">
                  <a16:creationId xmlns:a16="http://schemas.microsoft.com/office/drawing/2014/main" id="{9156F0A1-A126-49C9-8820-84F1AA3E824D}"/>
                </a:ext>
              </a:extLst>
            </p:cNvPr>
            <p:cNvSpPr/>
            <p:nvPr/>
          </p:nvSpPr>
          <p:spPr bwMode="auto">
            <a:xfrm>
              <a:off x="2773297" y="2414164"/>
              <a:ext cx="386778" cy="388331"/>
            </a:xfrm>
            <a:custGeom>
              <a:avLst/>
              <a:gdLst>
                <a:gd name="T0" fmla="*/ 197644 w 21600"/>
                <a:gd name="T1" fmla="*/ 198438 h 21600"/>
                <a:gd name="T2" fmla="*/ 197644 w 21600"/>
                <a:gd name="T3" fmla="*/ 198438 h 21600"/>
                <a:gd name="T4" fmla="*/ 197644 w 21600"/>
                <a:gd name="T5" fmla="*/ 198438 h 21600"/>
                <a:gd name="T6" fmla="*/ 197644 w 21600"/>
                <a:gd name="T7" fmla="*/ 198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3143" y="21047"/>
                  </a:moveTo>
                  <a:cubicBezTo>
                    <a:pt x="3143" y="21200"/>
                    <a:pt x="3101" y="21329"/>
                    <a:pt x="3025" y="21435"/>
                  </a:cubicBezTo>
                  <a:cubicBezTo>
                    <a:pt x="2947" y="21544"/>
                    <a:pt x="2841" y="21599"/>
                    <a:pt x="2707" y="21599"/>
                  </a:cubicBezTo>
                  <a:lnTo>
                    <a:pt x="457" y="21599"/>
                  </a:lnTo>
                  <a:cubicBezTo>
                    <a:pt x="154" y="21599"/>
                    <a:pt x="0" y="21414"/>
                    <a:pt x="0" y="21047"/>
                  </a:cubicBezTo>
                  <a:lnTo>
                    <a:pt x="0" y="17393"/>
                  </a:lnTo>
                  <a:cubicBezTo>
                    <a:pt x="0" y="17244"/>
                    <a:pt x="46" y="17114"/>
                    <a:pt x="134" y="17006"/>
                  </a:cubicBezTo>
                  <a:cubicBezTo>
                    <a:pt x="225" y="16900"/>
                    <a:pt x="332" y="16844"/>
                    <a:pt x="457" y="16844"/>
                  </a:cubicBezTo>
                  <a:lnTo>
                    <a:pt x="2707" y="16844"/>
                  </a:lnTo>
                  <a:cubicBezTo>
                    <a:pt x="2834" y="16844"/>
                    <a:pt x="2937" y="16900"/>
                    <a:pt x="3018" y="17006"/>
                  </a:cubicBezTo>
                  <a:cubicBezTo>
                    <a:pt x="3101" y="17114"/>
                    <a:pt x="3143" y="17244"/>
                    <a:pt x="3143" y="17393"/>
                  </a:cubicBezTo>
                  <a:lnTo>
                    <a:pt x="3143" y="21047"/>
                  </a:lnTo>
                  <a:close/>
                  <a:moveTo>
                    <a:pt x="7757" y="21047"/>
                  </a:moveTo>
                  <a:cubicBezTo>
                    <a:pt x="7757" y="21200"/>
                    <a:pt x="7715" y="21329"/>
                    <a:pt x="7634" y="21435"/>
                  </a:cubicBezTo>
                  <a:cubicBezTo>
                    <a:pt x="7551" y="21544"/>
                    <a:pt x="7448" y="21599"/>
                    <a:pt x="7324" y="21599"/>
                  </a:cubicBezTo>
                  <a:lnTo>
                    <a:pt x="5062" y="21599"/>
                  </a:lnTo>
                  <a:cubicBezTo>
                    <a:pt x="4934" y="21599"/>
                    <a:pt x="4829" y="21544"/>
                    <a:pt x="4739" y="21435"/>
                  </a:cubicBezTo>
                  <a:cubicBezTo>
                    <a:pt x="4648" y="21329"/>
                    <a:pt x="4604" y="21200"/>
                    <a:pt x="4604" y="21047"/>
                  </a:cubicBezTo>
                  <a:lnTo>
                    <a:pt x="4604" y="14947"/>
                  </a:lnTo>
                  <a:cubicBezTo>
                    <a:pt x="4604" y="14797"/>
                    <a:pt x="4648" y="14668"/>
                    <a:pt x="4739" y="14559"/>
                  </a:cubicBezTo>
                  <a:cubicBezTo>
                    <a:pt x="4829" y="14453"/>
                    <a:pt x="4934" y="14398"/>
                    <a:pt x="5062" y="14398"/>
                  </a:cubicBezTo>
                  <a:lnTo>
                    <a:pt x="7324" y="14398"/>
                  </a:lnTo>
                  <a:cubicBezTo>
                    <a:pt x="7448" y="14398"/>
                    <a:pt x="7551" y="14453"/>
                    <a:pt x="7634" y="14559"/>
                  </a:cubicBezTo>
                  <a:cubicBezTo>
                    <a:pt x="7715" y="14668"/>
                    <a:pt x="7757" y="14797"/>
                    <a:pt x="7757" y="14947"/>
                  </a:cubicBezTo>
                  <a:lnTo>
                    <a:pt x="7757" y="21047"/>
                  </a:lnTo>
                  <a:close/>
                  <a:moveTo>
                    <a:pt x="12388" y="21047"/>
                  </a:moveTo>
                  <a:cubicBezTo>
                    <a:pt x="12388" y="21200"/>
                    <a:pt x="12342" y="21329"/>
                    <a:pt x="12251" y="21435"/>
                  </a:cubicBezTo>
                  <a:cubicBezTo>
                    <a:pt x="12165" y="21544"/>
                    <a:pt x="12055" y="21599"/>
                    <a:pt x="11928" y="21599"/>
                  </a:cubicBezTo>
                  <a:lnTo>
                    <a:pt x="9666" y="21599"/>
                  </a:lnTo>
                  <a:cubicBezTo>
                    <a:pt x="9541" y="21599"/>
                    <a:pt x="9434" y="21544"/>
                    <a:pt x="9343" y="21435"/>
                  </a:cubicBezTo>
                  <a:cubicBezTo>
                    <a:pt x="9255" y="21329"/>
                    <a:pt x="9208" y="21200"/>
                    <a:pt x="9208" y="21047"/>
                  </a:cubicBezTo>
                  <a:lnTo>
                    <a:pt x="9208" y="11546"/>
                  </a:lnTo>
                  <a:cubicBezTo>
                    <a:pt x="9208" y="11393"/>
                    <a:pt x="9255" y="11264"/>
                    <a:pt x="9343" y="11158"/>
                  </a:cubicBezTo>
                  <a:cubicBezTo>
                    <a:pt x="9434" y="11049"/>
                    <a:pt x="9541" y="10996"/>
                    <a:pt x="9666" y="10996"/>
                  </a:cubicBezTo>
                  <a:lnTo>
                    <a:pt x="11928" y="10996"/>
                  </a:lnTo>
                  <a:cubicBezTo>
                    <a:pt x="12055" y="10996"/>
                    <a:pt x="12165" y="11049"/>
                    <a:pt x="12251" y="11158"/>
                  </a:cubicBezTo>
                  <a:cubicBezTo>
                    <a:pt x="12342" y="11264"/>
                    <a:pt x="12388" y="11393"/>
                    <a:pt x="12388" y="11546"/>
                  </a:cubicBezTo>
                  <a:lnTo>
                    <a:pt x="12388" y="21047"/>
                  </a:lnTo>
                  <a:close/>
                  <a:moveTo>
                    <a:pt x="16993" y="21047"/>
                  </a:moveTo>
                  <a:cubicBezTo>
                    <a:pt x="16993" y="21200"/>
                    <a:pt x="16946" y="21329"/>
                    <a:pt x="16856" y="21435"/>
                  </a:cubicBezTo>
                  <a:cubicBezTo>
                    <a:pt x="16767" y="21544"/>
                    <a:pt x="16660" y="21599"/>
                    <a:pt x="16535" y="21599"/>
                  </a:cubicBezTo>
                  <a:lnTo>
                    <a:pt x="14285" y="21599"/>
                  </a:lnTo>
                  <a:cubicBezTo>
                    <a:pt x="14158" y="21599"/>
                    <a:pt x="14055" y="21544"/>
                    <a:pt x="13974" y="21435"/>
                  </a:cubicBezTo>
                  <a:cubicBezTo>
                    <a:pt x="13894" y="21329"/>
                    <a:pt x="13850" y="21200"/>
                    <a:pt x="13850" y="21047"/>
                  </a:cubicBezTo>
                  <a:lnTo>
                    <a:pt x="13850" y="7058"/>
                  </a:lnTo>
                  <a:cubicBezTo>
                    <a:pt x="13850" y="6908"/>
                    <a:pt x="13891" y="6781"/>
                    <a:pt x="13967" y="6670"/>
                  </a:cubicBezTo>
                  <a:cubicBezTo>
                    <a:pt x="14045" y="6564"/>
                    <a:pt x="14151" y="6511"/>
                    <a:pt x="14285" y="6511"/>
                  </a:cubicBezTo>
                  <a:lnTo>
                    <a:pt x="16535" y="6511"/>
                  </a:lnTo>
                  <a:cubicBezTo>
                    <a:pt x="16660" y="6511"/>
                    <a:pt x="16767" y="6561"/>
                    <a:pt x="16855" y="6664"/>
                  </a:cubicBezTo>
                  <a:cubicBezTo>
                    <a:pt x="16946" y="6767"/>
                    <a:pt x="16993" y="6899"/>
                    <a:pt x="16993" y="7058"/>
                  </a:cubicBezTo>
                  <a:lnTo>
                    <a:pt x="16993" y="21047"/>
                  </a:lnTo>
                  <a:close/>
                  <a:moveTo>
                    <a:pt x="21599" y="21047"/>
                  </a:moveTo>
                  <a:cubicBezTo>
                    <a:pt x="21599" y="21414"/>
                    <a:pt x="21448" y="21599"/>
                    <a:pt x="21139" y="21599"/>
                  </a:cubicBezTo>
                  <a:lnTo>
                    <a:pt x="18914" y="21599"/>
                  </a:lnTo>
                  <a:cubicBezTo>
                    <a:pt x="18611" y="21599"/>
                    <a:pt x="18456" y="21414"/>
                    <a:pt x="18456" y="21047"/>
                  </a:cubicBezTo>
                  <a:lnTo>
                    <a:pt x="18456" y="549"/>
                  </a:lnTo>
                  <a:cubicBezTo>
                    <a:pt x="18456" y="182"/>
                    <a:pt x="18608" y="0"/>
                    <a:pt x="18914" y="0"/>
                  </a:cubicBezTo>
                  <a:lnTo>
                    <a:pt x="21139" y="0"/>
                  </a:lnTo>
                  <a:cubicBezTo>
                    <a:pt x="21445" y="0"/>
                    <a:pt x="21599" y="182"/>
                    <a:pt x="21599" y="549"/>
                  </a:cubicBezTo>
                  <a:lnTo>
                    <a:pt x="21599" y="21047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ffectLst/>
          </p:spPr>
          <p:txBody>
            <a:bodyPr lIns="21431" tIns="21431" rIns="21431" bIns="21431" anchor="ctr"/>
            <a:lstStyle/>
            <a:p>
              <a:endParaRPr lang="en-US" sz="76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DE55872-708F-41D5-BC06-9F4E8DB29113}"/>
              </a:ext>
            </a:extLst>
          </p:cNvPr>
          <p:cNvSpPr txBox="1">
            <a:spLocks/>
          </p:cNvSpPr>
          <p:nvPr/>
        </p:nvSpPr>
        <p:spPr>
          <a:xfrm>
            <a:off x="5420169" y="2437301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B2EF6F0-F5F4-47B7-BBF4-E7CDCBA4447F}"/>
              </a:ext>
            </a:extLst>
          </p:cNvPr>
          <p:cNvSpPr txBox="1">
            <a:spLocks/>
          </p:cNvSpPr>
          <p:nvPr/>
        </p:nvSpPr>
        <p:spPr>
          <a:xfrm>
            <a:off x="5420169" y="2725935"/>
            <a:ext cx="1719177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8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8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D9C3DB0-4909-4BAF-9AD0-AEAA649358F4}"/>
              </a:ext>
            </a:extLst>
          </p:cNvPr>
          <p:cNvSpPr txBox="1">
            <a:spLocks/>
          </p:cNvSpPr>
          <p:nvPr/>
        </p:nvSpPr>
        <p:spPr>
          <a:xfrm>
            <a:off x="8209367" y="2451157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21AA682-6D40-4E78-8D93-B5765DE37408}"/>
              </a:ext>
            </a:extLst>
          </p:cNvPr>
          <p:cNvSpPr txBox="1">
            <a:spLocks/>
          </p:cNvSpPr>
          <p:nvPr/>
        </p:nvSpPr>
        <p:spPr>
          <a:xfrm>
            <a:off x="8209367" y="2739791"/>
            <a:ext cx="1719177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8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8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E6626226-139E-4999-96CB-0D98390DFD99}"/>
              </a:ext>
            </a:extLst>
          </p:cNvPr>
          <p:cNvSpPr txBox="1">
            <a:spLocks/>
          </p:cNvSpPr>
          <p:nvPr/>
        </p:nvSpPr>
        <p:spPr>
          <a:xfrm>
            <a:off x="4019994" y="4223239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4ABDC71-45A5-4E8F-B13C-F8F28F1A5727}"/>
              </a:ext>
            </a:extLst>
          </p:cNvPr>
          <p:cNvSpPr txBox="1">
            <a:spLocks/>
          </p:cNvSpPr>
          <p:nvPr/>
        </p:nvSpPr>
        <p:spPr>
          <a:xfrm>
            <a:off x="4019994" y="4511872"/>
            <a:ext cx="1719177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8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8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3372F877-5B51-4FE3-BEB0-21EE40943F8F}"/>
              </a:ext>
            </a:extLst>
          </p:cNvPr>
          <p:cNvSpPr txBox="1">
            <a:spLocks/>
          </p:cNvSpPr>
          <p:nvPr/>
        </p:nvSpPr>
        <p:spPr>
          <a:xfrm>
            <a:off x="6809192" y="4237095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F1A52BB-5FEC-40A3-A325-4036DD4FB0AA}"/>
              </a:ext>
            </a:extLst>
          </p:cNvPr>
          <p:cNvSpPr txBox="1">
            <a:spLocks/>
          </p:cNvSpPr>
          <p:nvPr/>
        </p:nvSpPr>
        <p:spPr>
          <a:xfrm>
            <a:off x="6809192" y="4525729"/>
            <a:ext cx="1719177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8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8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874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0FA36EE2-4B2E-4812-A602-0D62EB6D36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101102"/>
              </p:ext>
            </p:extLst>
          </p:nvPr>
        </p:nvGraphicFramePr>
        <p:xfrm>
          <a:off x="6720977" y="2301351"/>
          <a:ext cx="2723583" cy="18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926B3DE-79E7-434C-A4E5-D906CEDE35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6106166"/>
              </p:ext>
            </p:extLst>
          </p:nvPr>
        </p:nvGraphicFramePr>
        <p:xfrm>
          <a:off x="4741823" y="2301351"/>
          <a:ext cx="2723583" cy="18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1BB8830A-2FC3-4C4C-ACCE-27FEE8EC5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994289"/>
              </p:ext>
            </p:extLst>
          </p:nvPr>
        </p:nvGraphicFramePr>
        <p:xfrm>
          <a:off x="2762668" y="2315671"/>
          <a:ext cx="2723583" cy="18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DBD9F68-E915-49E7-9AF1-7C958C3CB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118809"/>
              </p:ext>
            </p:extLst>
          </p:nvPr>
        </p:nvGraphicFramePr>
        <p:xfrm>
          <a:off x="783514" y="2315672"/>
          <a:ext cx="2723583" cy="1815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98D16C6-7818-46FE-BBEE-A3F7FA96B47A}"/>
              </a:ext>
            </a:extLst>
          </p:cNvPr>
          <p:cNvSpPr txBox="1"/>
          <p:nvPr/>
        </p:nvSpPr>
        <p:spPr>
          <a:xfrm>
            <a:off x="1724436" y="2833692"/>
            <a:ext cx="899510" cy="70773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kumimoji="1" lang="en-US" altLang="zh-CN" sz="3999" kern="0" dirty="0">
                <a:solidFill>
                  <a:schemeClr val="bg1"/>
                </a:solidFill>
                <a:latin typeface="Segoe UI Light"/>
                <a:cs typeface="Segoe UI Light"/>
              </a:rPr>
              <a:t>87</a:t>
            </a:r>
            <a:r>
              <a:rPr kumimoji="1" lang="en-US" altLang="zh-CN" sz="1400" kern="0" dirty="0">
                <a:solidFill>
                  <a:schemeClr val="bg1"/>
                </a:solidFill>
                <a:latin typeface="Segoe UI Light"/>
                <a:cs typeface="Segoe UI Light"/>
              </a:rPr>
              <a:t>%</a:t>
            </a:r>
            <a:endParaRPr kumimoji="1" lang="zh-CN" altLang="en-US" sz="1400" kern="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0BD46B-7C26-4603-9DE2-21226C06574B}"/>
              </a:ext>
            </a:extLst>
          </p:cNvPr>
          <p:cNvSpPr txBox="1"/>
          <p:nvPr/>
        </p:nvSpPr>
        <p:spPr>
          <a:xfrm>
            <a:off x="1380601" y="4128703"/>
            <a:ext cx="1587159" cy="27697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lang="zh-CN" altLang="en-US" sz="12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EAD8FA-5A0F-401C-B525-31B07E552061}"/>
              </a:ext>
            </a:extLst>
          </p:cNvPr>
          <p:cNvSpPr txBox="1"/>
          <p:nvPr/>
        </p:nvSpPr>
        <p:spPr>
          <a:xfrm>
            <a:off x="3703590" y="2833692"/>
            <a:ext cx="899510" cy="70773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kumimoji="1" lang="en-US" altLang="zh-CN" sz="3999" kern="0" dirty="0">
                <a:solidFill>
                  <a:schemeClr val="bg1"/>
                </a:solidFill>
                <a:latin typeface="Segoe UI Light"/>
                <a:cs typeface="Segoe UI Light"/>
              </a:rPr>
              <a:t>90</a:t>
            </a:r>
            <a:r>
              <a:rPr kumimoji="1" lang="en-US" altLang="zh-CN" sz="1400" kern="0" dirty="0">
                <a:solidFill>
                  <a:schemeClr val="bg1"/>
                </a:solidFill>
                <a:latin typeface="Segoe UI Light"/>
                <a:cs typeface="Segoe UI Light"/>
              </a:rPr>
              <a:t>%</a:t>
            </a:r>
            <a:endParaRPr kumimoji="1" lang="zh-CN" altLang="en-US" sz="1400" kern="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A7AA40-EF94-43A6-9B73-EFAD5E4ED9F6}"/>
              </a:ext>
            </a:extLst>
          </p:cNvPr>
          <p:cNvSpPr txBox="1"/>
          <p:nvPr/>
        </p:nvSpPr>
        <p:spPr>
          <a:xfrm>
            <a:off x="3362088" y="4128703"/>
            <a:ext cx="1582496" cy="27697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lang="zh-CN" altLang="en-US" sz="12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F9F9F5-60F1-44DE-9525-1EF812D071AE}"/>
              </a:ext>
            </a:extLst>
          </p:cNvPr>
          <p:cNvSpPr txBox="1"/>
          <p:nvPr/>
        </p:nvSpPr>
        <p:spPr>
          <a:xfrm>
            <a:off x="5682744" y="2833692"/>
            <a:ext cx="899510" cy="70773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kumimoji="1" lang="en-US" altLang="zh-CN" sz="3999" kern="0" dirty="0">
                <a:solidFill>
                  <a:schemeClr val="bg1"/>
                </a:solidFill>
                <a:latin typeface="Segoe UI Light"/>
                <a:cs typeface="Segoe UI Light"/>
              </a:rPr>
              <a:t>75</a:t>
            </a:r>
            <a:r>
              <a:rPr kumimoji="1" lang="en-US" altLang="zh-CN" sz="1400" kern="0" dirty="0">
                <a:solidFill>
                  <a:schemeClr val="bg1"/>
                </a:solidFill>
                <a:latin typeface="Segoe UI Light"/>
                <a:cs typeface="Segoe UI Light"/>
              </a:rPr>
              <a:t>%</a:t>
            </a:r>
            <a:endParaRPr kumimoji="1" lang="zh-CN" altLang="en-US" sz="1400" kern="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BADA73-F444-494C-AAD1-2510555C2368}"/>
              </a:ext>
            </a:extLst>
          </p:cNvPr>
          <p:cNvSpPr txBox="1"/>
          <p:nvPr/>
        </p:nvSpPr>
        <p:spPr>
          <a:xfrm>
            <a:off x="5341242" y="4128703"/>
            <a:ext cx="1582496" cy="27697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lang="zh-CN" altLang="en-US" sz="12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D80411-D4B4-4198-8C52-19CEC1A282E2}"/>
              </a:ext>
            </a:extLst>
          </p:cNvPr>
          <p:cNvSpPr txBox="1"/>
          <p:nvPr/>
        </p:nvSpPr>
        <p:spPr>
          <a:xfrm>
            <a:off x="7661898" y="2833692"/>
            <a:ext cx="899510" cy="707730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kumimoji="1" lang="en-US" altLang="zh-CN" sz="3999" kern="0" dirty="0">
                <a:solidFill>
                  <a:schemeClr val="bg1"/>
                </a:solidFill>
                <a:latin typeface="Segoe UI Light"/>
                <a:cs typeface="Segoe UI Light"/>
              </a:rPr>
              <a:t>99</a:t>
            </a:r>
            <a:r>
              <a:rPr kumimoji="1" lang="en-US" altLang="zh-CN" sz="1400" kern="0" dirty="0">
                <a:solidFill>
                  <a:schemeClr val="bg1"/>
                </a:solidFill>
                <a:latin typeface="Segoe UI Light"/>
                <a:cs typeface="Segoe UI Light"/>
              </a:rPr>
              <a:t>%</a:t>
            </a:r>
            <a:endParaRPr kumimoji="1" lang="zh-CN" altLang="en-US" sz="1400" kern="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ACF80E-4D11-49B2-8924-357FD8AD2342}"/>
              </a:ext>
            </a:extLst>
          </p:cNvPr>
          <p:cNvSpPr txBox="1"/>
          <p:nvPr/>
        </p:nvSpPr>
        <p:spPr>
          <a:xfrm>
            <a:off x="7320396" y="4128703"/>
            <a:ext cx="1582496" cy="27697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/>
            <a:r>
              <a:rPr lang="zh-CN" altLang="en-US" sz="12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564541-9F1C-4F60-A232-88271CE5FCF0}"/>
              </a:ext>
            </a:extLst>
          </p:cNvPr>
          <p:cNvSpPr txBox="1"/>
          <p:nvPr/>
        </p:nvSpPr>
        <p:spPr>
          <a:xfrm>
            <a:off x="1380601" y="4424615"/>
            <a:ext cx="1587159" cy="89252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kern="0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032BE7-13F2-41A1-889D-971BFF0C3E5A}"/>
              </a:ext>
            </a:extLst>
          </p:cNvPr>
          <p:cNvSpPr txBox="1"/>
          <p:nvPr/>
        </p:nvSpPr>
        <p:spPr>
          <a:xfrm>
            <a:off x="3357424" y="4424615"/>
            <a:ext cx="1587159" cy="89252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kern="0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FFB7B7-CE7B-4A49-B2DA-030290DEE939}"/>
              </a:ext>
            </a:extLst>
          </p:cNvPr>
          <p:cNvSpPr txBox="1"/>
          <p:nvPr/>
        </p:nvSpPr>
        <p:spPr>
          <a:xfrm>
            <a:off x="5338909" y="4424615"/>
            <a:ext cx="1587159" cy="89252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kern="0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3E346A-340D-424B-9B2E-20DF763AB136}"/>
              </a:ext>
            </a:extLst>
          </p:cNvPr>
          <p:cNvSpPr txBox="1"/>
          <p:nvPr/>
        </p:nvSpPr>
        <p:spPr>
          <a:xfrm>
            <a:off x="7321978" y="4424615"/>
            <a:ext cx="1587159" cy="892524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 defTabSz="685732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kern="0" dirty="0">
                <a:solidFill>
                  <a:schemeClr val="bg1"/>
                </a:solidFill>
              </a:rPr>
              <a:t>请在此处添加详细描述文本，尽量与标题文本语言风格相符合，语言描述尽量简洁生动。</a:t>
            </a:r>
          </a:p>
        </p:txBody>
      </p:sp>
    </p:spTree>
    <p:extLst>
      <p:ext uri="{BB962C8B-B14F-4D97-AF65-F5344CB8AC3E}">
        <p14:creationId xmlns:p14="http://schemas.microsoft.com/office/powerpoint/2010/main" val="227660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6389DECA-55BF-4975-AC23-C3CF1311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77816">
            <a:off x="2139133" y="2041903"/>
            <a:ext cx="4216673" cy="18381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B9708E1-E200-46D6-8D40-6CE809E91077}"/>
              </a:ext>
            </a:extLst>
          </p:cNvPr>
          <p:cNvSpPr/>
          <p:nvPr/>
        </p:nvSpPr>
        <p:spPr>
          <a:xfrm>
            <a:off x="4672343" y="438213"/>
            <a:ext cx="2542164" cy="5626100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包含 服装&#10;&#10;已生成高可信度的说明">
            <a:extLst>
              <a:ext uri="{FF2B5EF4-FFF2-40B4-BE49-F238E27FC236}">
                <a16:creationId xmlns:a16="http://schemas.microsoft.com/office/drawing/2014/main" id="{B9417491-BEF8-4991-B664-D14F392C69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644" y="3625913"/>
            <a:ext cx="2084288" cy="2438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72E5E4E-4B8D-40EB-AC00-C87A7ADD396A}"/>
              </a:ext>
            </a:extLst>
          </p:cNvPr>
          <p:cNvSpPr txBox="1"/>
          <p:nvPr/>
        </p:nvSpPr>
        <p:spPr>
          <a:xfrm>
            <a:off x="4672343" y="1645429"/>
            <a:ext cx="2607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  <a:p>
            <a:pPr algn="ctr"/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62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464FF46-7A7B-E44D-AF3E-C71D504B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571500" y="438150"/>
            <a:ext cx="3848100" cy="6019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46FE95C-2542-7947-AE61-A58932611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3409950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网球, 监视器, 室内&#10;&#10;已生成极高可信度的说明">
            <a:extLst>
              <a:ext uri="{FF2B5EF4-FFF2-40B4-BE49-F238E27FC236}">
                <a16:creationId xmlns:a16="http://schemas.microsoft.com/office/drawing/2014/main" id="{D62949B0-EA6F-4146-8BD0-39034CB2579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802" y="4419600"/>
            <a:ext cx="1084339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771B3A-97BD-41DD-82AC-F188625972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lum contrast="-20000"/>
          </a:blip>
          <a:stretch>
            <a:fillRect/>
          </a:stretch>
        </p:blipFill>
        <p:spPr>
          <a:xfrm>
            <a:off x="5015721" y="1092200"/>
            <a:ext cx="1562879" cy="377797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87B2F7-CADE-41E6-8C73-8D6549CECDF8}"/>
              </a:ext>
            </a:extLst>
          </p:cNvPr>
          <p:cNvSpPr/>
          <p:nvPr/>
        </p:nvSpPr>
        <p:spPr>
          <a:xfrm>
            <a:off x="3851910" y="5619234"/>
            <a:ext cx="43143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69C2746-8F91-4D20-BD32-8E0DA12CB3FB}"/>
              </a:ext>
            </a:extLst>
          </p:cNvPr>
          <p:cNvGrpSpPr/>
          <p:nvPr/>
        </p:nvGrpSpPr>
        <p:grpSpPr>
          <a:xfrm>
            <a:off x="2285221" y="1609636"/>
            <a:ext cx="2857500" cy="752564"/>
            <a:chOff x="2285221" y="1609636"/>
            <a:chExt cx="2857500" cy="75256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03FADC6-3A64-43A2-A374-8303FAF178FA}"/>
                </a:ext>
              </a:extLst>
            </p:cNvPr>
            <p:cNvGrpSpPr/>
            <p:nvPr/>
          </p:nvGrpSpPr>
          <p:grpSpPr>
            <a:xfrm>
              <a:off x="2285221" y="1609636"/>
              <a:ext cx="2857500" cy="752564"/>
              <a:chOff x="2285221" y="1609636"/>
              <a:chExt cx="2857500" cy="752564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8F3BCABF-758C-4951-9ED0-CB5D3AC86DF7}"/>
                  </a:ext>
                </a:extLst>
              </p:cNvPr>
              <p:cNvGrpSpPr/>
              <p:nvPr/>
            </p:nvGrpSpPr>
            <p:grpSpPr>
              <a:xfrm flipH="1">
                <a:off x="2285221" y="1752600"/>
                <a:ext cx="2857500" cy="609600"/>
                <a:chOff x="1853421" y="1638300"/>
                <a:chExt cx="2857500" cy="609600"/>
              </a:xfrm>
            </p:grpSpPr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98189017-ADA6-4C3E-8F64-0273A9CEA4C2}"/>
                    </a:ext>
                  </a:extLst>
                </p:cNvPr>
                <p:cNvCxnSpPr/>
                <p:nvPr/>
              </p:nvCxnSpPr>
              <p:spPr>
                <a:xfrm>
                  <a:off x="1853421" y="1943100"/>
                  <a:ext cx="2247900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A57D38EA-504F-4BB1-B26D-F664A9201E6C}"/>
                    </a:ext>
                  </a:extLst>
                </p:cNvPr>
                <p:cNvSpPr/>
                <p:nvPr/>
              </p:nvSpPr>
              <p:spPr>
                <a:xfrm>
                  <a:off x="4101321" y="1638300"/>
                  <a:ext cx="609600" cy="6096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8784F07-8E98-4A0E-B96C-309B50525962}"/>
                  </a:ext>
                </a:extLst>
              </p:cNvPr>
              <p:cNvSpPr/>
              <p:nvPr/>
            </p:nvSpPr>
            <p:spPr>
              <a:xfrm>
                <a:off x="2945605" y="1609636"/>
                <a:ext cx="19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B658FF0-5C9D-4083-B435-086E4CBF7A88}"/>
                </a:ext>
              </a:extLst>
            </p:cNvPr>
            <p:cNvSpPr txBox="1"/>
            <p:nvPr/>
          </p:nvSpPr>
          <p:spPr>
            <a:xfrm>
              <a:off x="2335785" y="1810801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01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5BD9A6D-9187-4BE9-ADCB-DB2B11249A40}"/>
              </a:ext>
            </a:extLst>
          </p:cNvPr>
          <p:cNvGrpSpPr/>
          <p:nvPr/>
        </p:nvGrpSpPr>
        <p:grpSpPr>
          <a:xfrm>
            <a:off x="1967721" y="3259949"/>
            <a:ext cx="2857500" cy="737803"/>
            <a:chOff x="1967721" y="3259949"/>
            <a:chExt cx="2857500" cy="73780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60B8125-D3B5-4968-B612-0E7FD32BB227}"/>
                </a:ext>
              </a:extLst>
            </p:cNvPr>
            <p:cNvGrpSpPr/>
            <p:nvPr/>
          </p:nvGrpSpPr>
          <p:grpSpPr>
            <a:xfrm>
              <a:off x="1967721" y="3259949"/>
              <a:ext cx="2857500" cy="737803"/>
              <a:chOff x="1967721" y="3259949"/>
              <a:chExt cx="2857500" cy="737803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0B526AB-FBDA-4410-B926-9B7BBDFC1B46}"/>
                  </a:ext>
                </a:extLst>
              </p:cNvPr>
              <p:cNvGrpSpPr/>
              <p:nvPr/>
            </p:nvGrpSpPr>
            <p:grpSpPr>
              <a:xfrm flipH="1">
                <a:off x="1967721" y="3388152"/>
                <a:ext cx="2857500" cy="609600"/>
                <a:chOff x="1853421" y="1638300"/>
                <a:chExt cx="2857500" cy="609600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C6E344DD-0374-4121-B2A4-C2B544CCA1E4}"/>
                    </a:ext>
                  </a:extLst>
                </p:cNvPr>
                <p:cNvCxnSpPr/>
                <p:nvPr/>
              </p:nvCxnSpPr>
              <p:spPr>
                <a:xfrm>
                  <a:off x="1853421" y="1943100"/>
                  <a:ext cx="2247900" cy="0"/>
                </a:xfrm>
                <a:prstGeom prst="line">
                  <a:avLst/>
                </a:prstGeom>
                <a:ln>
                  <a:solidFill>
                    <a:srgbClr val="84A77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547EB078-CD73-4B5D-916A-A5850CE5B4AF}"/>
                    </a:ext>
                  </a:extLst>
                </p:cNvPr>
                <p:cNvSpPr/>
                <p:nvPr/>
              </p:nvSpPr>
              <p:spPr>
                <a:xfrm>
                  <a:off x="4101321" y="1638300"/>
                  <a:ext cx="609600" cy="609600"/>
                </a:xfrm>
                <a:prstGeom prst="ellipse">
                  <a:avLst/>
                </a:prstGeom>
                <a:solidFill>
                  <a:srgbClr val="84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7E9CF6E-A322-4B8F-B84D-E428E44C9B56}"/>
                  </a:ext>
                </a:extLst>
              </p:cNvPr>
              <p:cNvSpPr/>
              <p:nvPr/>
            </p:nvSpPr>
            <p:spPr>
              <a:xfrm>
                <a:off x="2666613" y="3259949"/>
                <a:ext cx="19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84A77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1431733-391C-4E57-A706-36CC664DFE5F}"/>
                </a:ext>
              </a:extLst>
            </p:cNvPr>
            <p:cNvSpPr txBox="1"/>
            <p:nvPr/>
          </p:nvSpPr>
          <p:spPr>
            <a:xfrm>
              <a:off x="2018284" y="3408823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03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448A8C-6D7D-46F9-82E1-456FC4078473}"/>
              </a:ext>
            </a:extLst>
          </p:cNvPr>
          <p:cNvGrpSpPr/>
          <p:nvPr/>
        </p:nvGrpSpPr>
        <p:grpSpPr>
          <a:xfrm>
            <a:off x="6578600" y="1409581"/>
            <a:ext cx="2857500" cy="736719"/>
            <a:chOff x="6578600" y="1409581"/>
            <a:chExt cx="2857500" cy="73671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9F6D28F-639A-4D70-9FE1-A3EC6493C2D4}"/>
                </a:ext>
              </a:extLst>
            </p:cNvPr>
            <p:cNvGrpSpPr/>
            <p:nvPr/>
          </p:nvGrpSpPr>
          <p:grpSpPr>
            <a:xfrm>
              <a:off x="6578600" y="1409581"/>
              <a:ext cx="2857500" cy="736719"/>
              <a:chOff x="6578600" y="1409581"/>
              <a:chExt cx="2857500" cy="736719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96B4713C-B9BF-4317-AA53-F313681CDA7C}"/>
                  </a:ext>
                </a:extLst>
              </p:cNvPr>
              <p:cNvCxnSpPr/>
              <p:nvPr/>
            </p:nvCxnSpPr>
            <p:spPr>
              <a:xfrm>
                <a:off x="6578600" y="1841500"/>
                <a:ext cx="22479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3D6D73C-E482-4022-BB4A-65405DF367D1}"/>
                  </a:ext>
                </a:extLst>
              </p:cNvPr>
              <p:cNvSpPr/>
              <p:nvPr/>
            </p:nvSpPr>
            <p:spPr>
              <a:xfrm>
                <a:off x="8826500" y="1536700"/>
                <a:ext cx="609600" cy="609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7D40BFA-06A9-44C7-B24C-91E3F31B78CD}"/>
                  </a:ext>
                </a:extLst>
              </p:cNvPr>
              <p:cNvSpPr/>
              <p:nvPr/>
            </p:nvSpPr>
            <p:spPr>
              <a:xfrm>
                <a:off x="6767134" y="1409581"/>
                <a:ext cx="19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3BC063B-F457-401A-8E16-0075243925B5}"/>
                </a:ext>
              </a:extLst>
            </p:cNvPr>
            <p:cNvSpPr txBox="1"/>
            <p:nvPr/>
          </p:nvSpPr>
          <p:spPr>
            <a:xfrm>
              <a:off x="8877063" y="1579968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02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F699E82-51CB-4865-B61C-7D924B0F93DF}"/>
              </a:ext>
            </a:extLst>
          </p:cNvPr>
          <p:cNvGrpSpPr/>
          <p:nvPr/>
        </p:nvGrpSpPr>
        <p:grpSpPr>
          <a:xfrm>
            <a:off x="6400021" y="2903662"/>
            <a:ext cx="2857500" cy="752564"/>
            <a:chOff x="6400021" y="2903662"/>
            <a:chExt cx="2857500" cy="75256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753EC0F-0B53-4B73-BE76-1F2D3FD263B8}"/>
                </a:ext>
              </a:extLst>
            </p:cNvPr>
            <p:cNvGrpSpPr/>
            <p:nvPr/>
          </p:nvGrpSpPr>
          <p:grpSpPr>
            <a:xfrm>
              <a:off x="6400021" y="2903662"/>
              <a:ext cx="2857500" cy="752564"/>
              <a:chOff x="6400021" y="2903662"/>
              <a:chExt cx="2857500" cy="752564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0E9CA58D-73BE-46BB-AD0E-48E7DF7A85AB}"/>
                  </a:ext>
                </a:extLst>
              </p:cNvPr>
              <p:cNvGrpSpPr/>
              <p:nvPr/>
            </p:nvGrpSpPr>
            <p:grpSpPr>
              <a:xfrm>
                <a:off x="6400021" y="3046626"/>
                <a:ext cx="2857500" cy="609600"/>
                <a:chOff x="1853421" y="1638300"/>
                <a:chExt cx="2857500" cy="609600"/>
              </a:xfrm>
            </p:grpSpPr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40AC795D-E126-47B6-8017-68B3C0E58B44}"/>
                    </a:ext>
                  </a:extLst>
                </p:cNvPr>
                <p:cNvCxnSpPr/>
                <p:nvPr/>
              </p:nvCxnSpPr>
              <p:spPr>
                <a:xfrm>
                  <a:off x="1853421" y="1943100"/>
                  <a:ext cx="2247900" cy="0"/>
                </a:xfrm>
                <a:prstGeom prst="line">
                  <a:avLst/>
                </a:prstGeom>
                <a:ln>
                  <a:solidFill>
                    <a:srgbClr val="84A77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9CFA224-9CE3-4BA0-99E6-5897D8E9A84E}"/>
                    </a:ext>
                  </a:extLst>
                </p:cNvPr>
                <p:cNvSpPr/>
                <p:nvPr/>
              </p:nvSpPr>
              <p:spPr>
                <a:xfrm>
                  <a:off x="4101321" y="1638300"/>
                  <a:ext cx="609600" cy="609600"/>
                </a:xfrm>
                <a:prstGeom prst="ellipse">
                  <a:avLst/>
                </a:prstGeom>
                <a:solidFill>
                  <a:srgbClr val="84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43B7B77-6DBA-4A51-A80A-DAA5BF87E7EE}"/>
                  </a:ext>
                </a:extLst>
              </p:cNvPr>
              <p:cNvSpPr/>
              <p:nvPr/>
            </p:nvSpPr>
            <p:spPr>
              <a:xfrm>
                <a:off x="6623246" y="2903662"/>
                <a:ext cx="19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solidFill>
                      <a:srgbClr val="84A77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请输入你的题目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2B37DB23-68E1-48AC-84F5-6B128CB4E143}"/>
                </a:ext>
              </a:extLst>
            </p:cNvPr>
            <p:cNvSpPr txBox="1"/>
            <p:nvPr/>
          </p:nvSpPr>
          <p:spPr>
            <a:xfrm>
              <a:off x="8722391" y="3120592"/>
              <a:ext cx="50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04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21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4F7D5B1C-5E97-4BE7-9FFF-765D6337F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47762" y="1824039"/>
            <a:ext cx="6467475" cy="2819400"/>
          </a:xfrm>
          <a:prstGeom prst="rect">
            <a:avLst/>
          </a:prstGeom>
        </p:spPr>
      </p:pic>
      <p:pic>
        <p:nvPicPr>
          <p:cNvPr id="2" name="图片 1" descr="图片包含 服装&#10;&#10;已生成高可信度的说明">
            <a:extLst>
              <a:ext uri="{FF2B5EF4-FFF2-40B4-BE49-F238E27FC236}">
                <a16:creationId xmlns:a16="http://schemas.microsoft.com/office/drawing/2014/main" id="{DDA346F5-7714-4871-97A0-47691F628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124373"/>
            <a:ext cx="4900973" cy="573362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588EC04-D246-4EAB-AFDF-FE729984EDCF}"/>
              </a:ext>
            </a:extLst>
          </p:cNvPr>
          <p:cNvGrpSpPr/>
          <p:nvPr/>
        </p:nvGrpSpPr>
        <p:grpSpPr>
          <a:xfrm>
            <a:off x="4381500" y="0"/>
            <a:ext cx="3098800" cy="6858000"/>
            <a:chOff x="4381500" y="0"/>
            <a:chExt cx="3098800" cy="6858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C147C8C-64F8-47FE-9667-132E44B410C2}"/>
                </a:ext>
              </a:extLst>
            </p:cNvPr>
            <p:cNvSpPr/>
            <p:nvPr/>
          </p:nvSpPr>
          <p:spPr>
            <a:xfrm>
              <a:off x="4381500" y="0"/>
              <a:ext cx="3098800" cy="6858000"/>
            </a:xfrm>
            <a:prstGeom prst="rect">
              <a:avLst/>
            </a:prstGeom>
            <a:solidFill>
              <a:srgbClr val="A2B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F6AF640-FB03-4210-8F48-668494EF436F}"/>
                </a:ext>
              </a:extLst>
            </p:cNvPr>
            <p:cNvSpPr/>
            <p:nvPr/>
          </p:nvSpPr>
          <p:spPr>
            <a:xfrm>
              <a:off x="4753234" y="1056838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请输入你的题目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9DFB355-C6C9-45E5-BC1F-B7C54D2738B6}"/>
                </a:ext>
              </a:extLst>
            </p:cNvPr>
            <p:cNvSpPr/>
            <p:nvPr/>
          </p:nvSpPr>
          <p:spPr>
            <a:xfrm>
              <a:off x="4958736" y="1749336"/>
              <a:ext cx="2133600" cy="263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0D7DD8CB-8174-4613-94B3-C2CCB798576E}"/>
              </a:ext>
            </a:extLst>
          </p:cNvPr>
          <p:cNvSpPr txBox="1"/>
          <p:nvPr/>
        </p:nvSpPr>
        <p:spPr>
          <a:xfrm>
            <a:off x="258795" y="2572019"/>
            <a:ext cx="2481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A2BC9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8000" b="1" dirty="0">
              <a:solidFill>
                <a:srgbClr val="A2BC9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19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54">
            <a:extLst>
              <a:ext uri="{FF2B5EF4-FFF2-40B4-BE49-F238E27FC236}">
                <a16:creationId xmlns:a16="http://schemas.microsoft.com/office/drawing/2014/main" id="{B0202795-26EF-4138-BB49-2E05C609147F}"/>
              </a:ext>
            </a:extLst>
          </p:cNvPr>
          <p:cNvSpPr/>
          <p:nvPr/>
        </p:nvSpPr>
        <p:spPr>
          <a:xfrm>
            <a:off x="4801254" y="2717289"/>
            <a:ext cx="419282" cy="42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3" y="7344"/>
                </a:lnTo>
                <a:lnTo>
                  <a:pt x="7343" y="0"/>
                </a:lnTo>
                <a:lnTo>
                  <a:pt x="14255" y="0"/>
                </a:lnTo>
                <a:lnTo>
                  <a:pt x="14255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5" y="14256"/>
                </a:lnTo>
                <a:lnTo>
                  <a:pt x="14255" y="21600"/>
                </a:lnTo>
                <a:lnTo>
                  <a:pt x="7343" y="21600"/>
                </a:lnTo>
                <a:lnTo>
                  <a:pt x="7343" y="14256"/>
                </a:lnTo>
                <a:lnTo>
                  <a:pt x="0" y="14256"/>
                </a:lnTo>
                <a:cubicBezTo>
                  <a:pt x="0" y="14256"/>
                  <a:pt x="0" y="7344"/>
                  <a:pt x="0" y="734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1431" tIns="21431" rIns="21431" bIns="21431" anchor="ctr"/>
          <a:lstStyle/>
          <a:p>
            <a:pPr lvl="0"/>
            <a:endParaRPr sz="760"/>
          </a:p>
        </p:txBody>
      </p:sp>
      <p:sp>
        <p:nvSpPr>
          <p:cNvPr id="6" name="Shape 1458">
            <a:extLst>
              <a:ext uri="{FF2B5EF4-FFF2-40B4-BE49-F238E27FC236}">
                <a16:creationId xmlns:a16="http://schemas.microsoft.com/office/drawing/2014/main" id="{462C1A44-1B73-4BFF-9571-7E006539D59A}"/>
              </a:ext>
            </a:extLst>
          </p:cNvPr>
          <p:cNvSpPr/>
          <p:nvPr/>
        </p:nvSpPr>
        <p:spPr>
          <a:xfrm>
            <a:off x="6676998" y="2717289"/>
            <a:ext cx="419282" cy="42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3" y="7344"/>
                </a:lnTo>
                <a:lnTo>
                  <a:pt x="7343" y="0"/>
                </a:lnTo>
                <a:lnTo>
                  <a:pt x="14255" y="0"/>
                </a:lnTo>
                <a:lnTo>
                  <a:pt x="14255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5" y="14256"/>
                </a:lnTo>
                <a:lnTo>
                  <a:pt x="14255" y="21600"/>
                </a:lnTo>
                <a:lnTo>
                  <a:pt x="7343" y="21600"/>
                </a:lnTo>
                <a:lnTo>
                  <a:pt x="7343" y="14256"/>
                </a:lnTo>
                <a:lnTo>
                  <a:pt x="0" y="14256"/>
                </a:lnTo>
                <a:cubicBezTo>
                  <a:pt x="0" y="14256"/>
                  <a:pt x="0" y="7344"/>
                  <a:pt x="0" y="734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1431" tIns="21431" rIns="21431" bIns="21431" anchor="ctr"/>
          <a:lstStyle/>
          <a:p>
            <a:pPr lvl="0"/>
            <a:endParaRPr sz="760"/>
          </a:p>
        </p:txBody>
      </p:sp>
      <p:sp>
        <p:nvSpPr>
          <p:cNvPr id="7" name="Shape 1458">
            <a:extLst>
              <a:ext uri="{FF2B5EF4-FFF2-40B4-BE49-F238E27FC236}">
                <a16:creationId xmlns:a16="http://schemas.microsoft.com/office/drawing/2014/main" id="{86388A7F-8F77-46E1-9DB7-B0B09BFCCC0E}"/>
              </a:ext>
            </a:extLst>
          </p:cNvPr>
          <p:cNvSpPr/>
          <p:nvPr/>
        </p:nvSpPr>
        <p:spPr>
          <a:xfrm>
            <a:off x="8602087" y="2717289"/>
            <a:ext cx="419282" cy="420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343" y="7344"/>
                </a:lnTo>
                <a:lnTo>
                  <a:pt x="7343" y="0"/>
                </a:lnTo>
                <a:lnTo>
                  <a:pt x="14255" y="0"/>
                </a:lnTo>
                <a:lnTo>
                  <a:pt x="14255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255" y="14256"/>
                </a:lnTo>
                <a:lnTo>
                  <a:pt x="14255" y="21600"/>
                </a:lnTo>
                <a:lnTo>
                  <a:pt x="7343" y="21600"/>
                </a:lnTo>
                <a:lnTo>
                  <a:pt x="7343" y="14256"/>
                </a:lnTo>
                <a:lnTo>
                  <a:pt x="0" y="14256"/>
                </a:lnTo>
                <a:cubicBezTo>
                  <a:pt x="0" y="14256"/>
                  <a:pt x="0" y="7344"/>
                  <a:pt x="0" y="734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21431" tIns="21431" rIns="21431" bIns="21431" anchor="ctr"/>
          <a:lstStyle/>
          <a:p>
            <a:pPr lvl="0"/>
            <a:endParaRPr sz="760"/>
          </a:p>
        </p:txBody>
      </p:sp>
      <p:grpSp>
        <p:nvGrpSpPr>
          <p:cNvPr id="8" name="Group 18">
            <a:extLst>
              <a:ext uri="{FF2B5EF4-FFF2-40B4-BE49-F238E27FC236}">
                <a16:creationId xmlns:a16="http://schemas.microsoft.com/office/drawing/2014/main" id="{6510F298-7DDF-4A8F-B615-BAAB5ED01F05}"/>
              </a:ext>
            </a:extLst>
          </p:cNvPr>
          <p:cNvGrpSpPr/>
          <p:nvPr/>
        </p:nvGrpSpPr>
        <p:grpSpPr>
          <a:xfrm>
            <a:off x="7373990" y="2445513"/>
            <a:ext cx="983630" cy="985765"/>
            <a:chOff x="6757397" y="1911836"/>
            <a:chExt cx="1329125" cy="1332010"/>
          </a:xfrm>
        </p:grpSpPr>
        <p:sp>
          <p:nvSpPr>
            <p:cNvPr id="9" name="Shape 1459">
              <a:extLst>
                <a:ext uri="{FF2B5EF4-FFF2-40B4-BE49-F238E27FC236}">
                  <a16:creationId xmlns:a16="http://schemas.microsoft.com/office/drawing/2014/main" id="{F9051F6B-EBBB-43F6-BD7C-D8C766CB458E}"/>
                </a:ext>
              </a:extLst>
            </p:cNvPr>
            <p:cNvSpPr/>
            <p:nvPr/>
          </p:nvSpPr>
          <p:spPr>
            <a:xfrm>
              <a:off x="6757397" y="1911836"/>
              <a:ext cx="1329125" cy="133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1431" tIns="21431" rIns="21431" bIns="21431" anchor="ctr"/>
            <a:lstStyle/>
            <a:p>
              <a:pPr lvl="0"/>
              <a:endParaRPr sz="760" dirty="0"/>
            </a:p>
          </p:txBody>
        </p:sp>
        <p:sp>
          <p:nvSpPr>
            <p:cNvPr id="10" name="Freeform 37">
              <a:extLst>
                <a:ext uri="{FF2B5EF4-FFF2-40B4-BE49-F238E27FC236}">
                  <a16:creationId xmlns:a16="http://schemas.microsoft.com/office/drawing/2014/main" id="{A53BF8DD-1A06-4FF2-9561-7EA27B2E9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8741" y="2291772"/>
              <a:ext cx="576080" cy="572087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3D9983FF-5E51-4F8F-9895-94C67CF8C045}"/>
              </a:ext>
            </a:extLst>
          </p:cNvPr>
          <p:cNvGrpSpPr/>
          <p:nvPr/>
        </p:nvGrpSpPr>
        <p:grpSpPr>
          <a:xfrm>
            <a:off x="3565929" y="2445513"/>
            <a:ext cx="983653" cy="985765"/>
            <a:chOff x="1611767" y="1911836"/>
            <a:chExt cx="1329157" cy="1332010"/>
          </a:xfrm>
        </p:grpSpPr>
        <p:sp>
          <p:nvSpPr>
            <p:cNvPr id="12" name="Shape 1453">
              <a:extLst>
                <a:ext uri="{FF2B5EF4-FFF2-40B4-BE49-F238E27FC236}">
                  <a16:creationId xmlns:a16="http://schemas.microsoft.com/office/drawing/2014/main" id="{F3C0BE2F-1678-45D3-8F80-FF2CEBA0A233}"/>
                </a:ext>
              </a:extLst>
            </p:cNvPr>
            <p:cNvSpPr/>
            <p:nvPr/>
          </p:nvSpPr>
          <p:spPr>
            <a:xfrm>
              <a:off x="1611767" y="1911836"/>
              <a:ext cx="1329157" cy="133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21431" tIns="21431" rIns="21431" bIns="21431" anchor="ctr"/>
            <a:lstStyle/>
            <a:p>
              <a:pPr lvl="0"/>
              <a:endParaRPr sz="760" dirty="0"/>
            </a:p>
          </p:txBody>
        </p:sp>
        <p:grpSp>
          <p:nvGrpSpPr>
            <p:cNvPr id="13" name="Group 34">
              <a:extLst>
                <a:ext uri="{FF2B5EF4-FFF2-40B4-BE49-F238E27FC236}">
                  <a16:creationId xmlns:a16="http://schemas.microsoft.com/office/drawing/2014/main" id="{9D85C15E-63EE-4C66-B6AD-95BBA408B4BF}"/>
                </a:ext>
              </a:extLst>
            </p:cNvPr>
            <p:cNvGrpSpPr/>
            <p:nvPr/>
          </p:nvGrpSpPr>
          <p:grpSpPr>
            <a:xfrm>
              <a:off x="1999275" y="2288454"/>
              <a:ext cx="549006" cy="549006"/>
              <a:chOff x="2522538" y="2108200"/>
              <a:chExt cx="376238" cy="376238"/>
            </a:xfrm>
            <a:solidFill>
              <a:schemeClr val="bg1"/>
            </a:solidFill>
          </p:grpSpPr>
          <p:sp>
            <p:nvSpPr>
              <p:cNvPr id="14" name="Freeform 54">
                <a:extLst>
                  <a:ext uri="{FF2B5EF4-FFF2-40B4-BE49-F238E27FC236}">
                    <a16:creationId xmlns:a16="http://schemas.microsoft.com/office/drawing/2014/main" id="{2A26E01C-5760-470E-933D-BF323C6C1770}"/>
                  </a:ext>
                </a:extLst>
              </p:cNvPr>
              <p:cNvSpPr/>
              <p:nvPr/>
            </p:nvSpPr>
            <p:spPr bwMode="auto">
              <a:xfrm>
                <a:off x="2522538" y="2319338"/>
                <a:ext cx="163513" cy="71438"/>
              </a:xfrm>
              <a:custGeom>
                <a:avLst/>
                <a:gdLst>
                  <a:gd name="T0" fmla="*/ 3 w 28"/>
                  <a:gd name="T1" fmla="*/ 10 h 12"/>
                  <a:gd name="T2" fmla="*/ 10 w 28"/>
                  <a:gd name="T3" fmla="*/ 12 h 12"/>
                  <a:gd name="T4" fmla="*/ 28 w 28"/>
                  <a:gd name="T5" fmla="*/ 8 h 12"/>
                  <a:gd name="T6" fmla="*/ 5 w 28"/>
                  <a:gd name="T7" fmla="*/ 1 h 12"/>
                  <a:gd name="T8" fmla="*/ 2 w 28"/>
                  <a:gd name="T9" fmla="*/ 1 h 12"/>
                  <a:gd name="T10" fmla="*/ 0 w 28"/>
                  <a:gd name="T11" fmla="*/ 5 h 12"/>
                  <a:gd name="T12" fmla="*/ 0 w 28"/>
                  <a:gd name="T13" fmla="*/ 6 h 12"/>
                  <a:gd name="T14" fmla="*/ 3 w 28"/>
                  <a:gd name="T1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2">
                    <a:moveTo>
                      <a:pt x="3" y="10"/>
                    </a:moveTo>
                    <a:cubicBezTo>
                      <a:pt x="10" y="12"/>
                      <a:pt x="10" y="12"/>
                      <a:pt x="10" y="12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3" y="1"/>
                      <a:pt x="2" y="1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3" y="10"/>
                    </a:cubicBez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/>
              <a:lstStyle/>
              <a:p>
                <a:endParaRPr lang="id-ID" sz="760"/>
              </a:p>
            </p:txBody>
          </p:sp>
          <p:sp>
            <p:nvSpPr>
              <p:cNvPr id="15" name="Freeform 55">
                <a:extLst>
                  <a:ext uri="{FF2B5EF4-FFF2-40B4-BE49-F238E27FC236}">
                    <a16:creationId xmlns:a16="http://schemas.microsoft.com/office/drawing/2014/main" id="{EE8C7D94-3989-4894-B2D2-CF218E45E074}"/>
                  </a:ext>
                </a:extLst>
              </p:cNvPr>
              <p:cNvSpPr/>
              <p:nvPr/>
            </p:nvSpPr>
            <p:spPr bwMode="auto">
              <a:xfrm>
                <a:off x="2774950" y="2425700"/>
                <a:ext cx="123825" cy="58738"/>
              </a:xfrm>
              <a:custGeom>
                <a:avLst/>
                <a:gdLst>
                  <a:gd name="T0" fmla="*/ 18 w 21"/>
                  <a:gd name="T1" fmla="*/ 0 h 10"/>
                  <a:gd name="T2" fmla="*/ 18 w 21"/>
                  <a:gd name="T3" fmla="*/ 0 h 10"/>
                  <a:gd name="T4" fmla="*/ 0 w 21"/>
                  <a:gd name="T5" fmla="*/ 5 h 10"/>
                  <a:gd name="T6" fmla="*/ 16 w 21"/>
                  <a:gd name="T7" fmla="*/ 10 h 10"/>
                  <a:gd name="T8" fmla="*/ 19 w 21"/>
                  <a:gd name="T9" fmla="*/ 9 h 10"/>
                  <a:gd name="T10" fmla="*/ 21 w 21"/>
                  <a:gd name="T11" fmla="*/ 6 h 10"/>
                  <a:gd name="T12" fmla="*/ 21 w 21"/>
                  <a:gd name="T13" fmla="*/ 4 h 10"/>
                  <a:gd name="T14" fmla="*/ 18 w 21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10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20" y="8"/>
                      <a:pt x="21" y="7"/>
                      <a:pt x="21" y="6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2"/>
                      <a:pt x="20" y="1"/>
                      <a:pt x="18" y="0"/>
                    </a:cubicBez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/>
              <a:lstStyle/>
              <a:p>
                <a:endParaRPr lang="id-ID" sz="760"/>
              </a:p>
            </p:txBody>
          </p:sp>
          <p:sp>
            <p:nvSpPr>
              <p:cNvPr id="16" name="Freeform 56">
                <a:extLst>
                  <a:ext uri="{FF2B5EF4-FFF2-40B4-BE49-F238E27FC236}">
                    <a16:creationId xmlns:a16="http://schemas.microsoft.com/office/drawing/2014/main" id="{A8A87F59-ACA1-4328-9A8A-01029206AC12}"/>
                  </a:ext>
                </a:extLst>
              </p:cNvPr>
              <p:cNvSpPr/>
              <p:nvPr/>
            </p:nvSpPr>
            <p:spPr bwMode="auto">
              <a:xfrm>
                <a:off x="2522538" y="2343150"/>
                <a:ext cx="376238" cy="141288"/>
              </a:xfrm>
              <a:custGeom>
                <a:avLst/>
                <a:gdLst>
                  <a:gd name="T0" fmla="*/ 62 w 64"/>
                  <a:gd name="T1" fmla="*/ 1 h 24"/>
                  <a:gd name="T2" fmla="*/ 60 w 64"/>
                  <a:gd name="T3" fmla="*/ 0 h 24"/>
                  <a:gd name="T4" fmla="*/ 59 w 64"/>
                  <a:gd name="T5" fmla="*/ 0 h 24"/>
                  <a:gd name="T6" fmla="*/ 3 w 64"/>
                  <a:gd name="T7" fmla="*/ 14 h 24"/>
                  <a:gd name="T8" fmla="*/ 0 w 64"/>
                  <a:gd name="T9" fmla="*/ 18 h 24"/>
                  <a:gd name="T10" fmla="*/ 0 w 64"/>
                  <a:gd name="T11" fmla="*/ 20 h 24"/>
                  <a:gd name="T12" fmla="*/ 2 w 64"/>
                  <a:gd name="T13" fmla="*/ 23 h 24"/>
                  <a:gd name="T14" fmla="*/ 4 w 64"/>
                  <a:gd name="T15" fmla="*/ 24 h 24"/>
                  <a:gd name="T16" fmla="*/ 5 w 64"/>
                  <a:gd name="T17" fmla="*/ 24 h 24"/>
                  <a:gd name="T18" fmla="*/ 61 w 64"/>
                  <a:gd name="T19" fmla="*/ 10 h 24"/>
                  <a:gd name="T20" fmla="*/ 64 w 64"/>
                  <a:gd name="T21" fmla="*/ 6 h 24"/>
                  <a:gd name="T22" fmla="*/ 64 w 64"/>
                  <a:gd name="T23" fmla="*/ 4 h 24"/>
                  <a:gd name="T24" fmla="*/ 62 w 64"/>
                  <a:gd name="T25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24">
                    <a:moveTo>
                      <a:pt x="62" y="1"/>
                    </a:moveTo>
                    <a:cubicBezTo>
                      <a:pt x="62" y="1"/>
                      <a:pt x="61" y="0"/>
                      <a:pt x="60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0" y="16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3" y="9"/>
                      <a:pt x="64" y="8"/>
                      <a:pt x="6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3" y="2"/>
                      <a:pt x="62" y="1"/>
                    </a:cubicBez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/>
              <a:lstStyle/>
              <a:p>
                <a:endParaRPr lang="id-ID" sz="760"/>
              </a:p>
            </p:txBody>
          </p:sp>
          <p:sp>
            <p:nvSpPr>
              <p:cNvPr id="17" name="Freeform 57">
                <a:extLst>
                  <a:ext uri="{FF2B5EF4-FFF2-40B4-BE49-F238E27FC236}">
                    <a16:creationId xmlns:a16="http://schemas.microsoft.com/office/drawing/2014/main" id="{A5FC21DA-EB7F-4D1A-B4C2-6111F75CB8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05088" y="2108200"/>
                <a:ext cx="217488" cy="258763"/>
              </a:xfrm>
              <a:custGeom>
                <a:avLst/>
                <a:gdLst>
                  <a:gd name="T0" fmla="*/ 8 w 37"/>
                  <a:gd name="T1" fmla="*/ 32 h 44"/>
                  <a:gd name="T2" fmla="*/ 31 w 37"/>
                  <a:gd name="T3" fmla="*/ 35 h 44"/>
                  <a:gd name="T4" fmla="*/ 20 w 37"/>
                  <a:gd name="T5" fmla="*/ 0 h 44"/>
                  <a:gd name="T6" fmla="*/ 8 w 37"/>
                  <a:gd name="T7" fmla="*/ 32 h 44"/>
                  <a:gd name="T8" fmla="*/ 15 w 37"/>
                  <a:gd name="T9" fmla="*/ 28 h 44"/>
                  <a:gd name="T10" fmla="*/ 21 w 37"/>
                  <a:gd name="T11" fmla="*/ 16 h 44"/>
                  <a:gd name="T12" fmla="*/ 20 w 37"/>
                  <a:gd name="T13" fmla="*/ 36 h 44"/>
                  <a:gd name="T14" fmla="*/ 15 w 37"/>
                  <a:gd name="T15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4">
                    <a:moveTo>
                      <a:pt x="8" y="32"/>
                    </a:moveTo>
                    <a:cubicBezTo>
                      <a:pt x="11" y="40"/>
                      <a:pt x="24" y="44"/>
                      <a:pt x="31" y="35"/>
                    </a:cubicBezTo>
                    <a:cubicBezTo>
                      <a:pt x="37" y="25"/>
                      <a:pt x="31" y="10"/>
                      <a:pt x="20" y="0"/>
                    </a:cubicBezTo>
                    <a:cubicBezTo>
                      <a:pt x="22" y="11"/>
                      <a:pt x="0" y="15"/>
                      <a:pt x="8" y="32"/>
                    </a:cubicBezTo>
                    <a:close/>
                    <a:moveTo>
                      <a:pt x="15" y="28"/>
                    </a:moveTo>
                    <a:cubicBezTo>
                      <a:pt x="17" y="26"/>
                      <a:pt x="21" y="24"/>
                      <a:pt x="21" y="16"/>
                    </a:cubicBezTo>
                    <a:cubicBezTo>
                      <a:pt x="31" y="22"/>
                      <a:pt x="27" y="38"/>
                      <a:pt x="20" y="36"/>
                    </a:cubicBezTo>
                    <a:cubicBezTo>
                      <a:pt x="13" y="35"/>
                      <a:pt x="13" y="30"/>
                      <a:pt x="15" y="28"/>
                    </a:cubicBezTo>
                    <a:close/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vert="horz" wrap="square" lIns="51435" tIns="25718" rIns="51435" bIns="25718" numCol="1" anchor="t" anchorCtr="0" compatLnSpc="1"/>
              <a:lstStyle/>
              <a:p>
                <a:endParaRPr lang="id-ID" sz="760"/>
              </a:p>
            </p:txBody>
          </p:sp>
        </p:grp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5727C5BA-7136-40FB-9325-0FA6C67FB6C8}"/>
              </a:ext>
            </a:extLst>
          </p:cNvPr>
          <p:cNvGrpSpPr/>
          <p:nvPr/>
        </p:nvGrpSpPr>
        <p:grpSpPr>
          <a:xfrm>
            <a:off x="5415498" y="2445513"/>
            <a:ext cx="983630" cy="985765"/>
            <a:chOff x="4110991" y="1911836"/>
            <a:chExt cx="1329125" cy="1332010"/>
          </a:xfrm>
        </p:grpSpPr>
        <p:sp>
          <p:nvSpPr>
            <p:cNvPr id="19" name="Shape 1455">
              <a:extLst>
                <a:ext uri="{FF2B5EF4-FFF2-40B4-BE49-F238E27FC236}">
                  <a16:creationId xmlns:a16="http://schemas.microsoft.com/office/drawing/2014/main" id="{43F28CE4-94CD-4A06-A4B2-3CE17B400D82}"/>
                </a:ext>
              </a:extLst>
            </p:cNvPr>
            <p:cNvSpPr/>
            <p:nvPr/>
          </p:nvSpPr>
          <p:spPr>
            <a:xfrm>
              <a:off x="4110991" y="1911836"/>
              <a:ext cx="1329125" cy="133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1431" tIns="21431" rIns="21431" bIns="21431" anchor="ctr"/>
            <a:lstStyle/>
            <a:p>
              <a:pPr lvl="0"/>
              <a:endParaRPr sz="760" dirty="0"/>
            </a:p>
          </p:txBody>
        </p:sp>
        <p:grpSp>
          <p:nvGrpSpPr>
            <p:cNvPr id="20" name="Group 14">
              <a:extLst>
                <a:ext uri="{FF2B5EF4-FFF2-40B4-BE49-F238E27FC236}">
                  <a16:creationId xmlns:a16="http://schemas.microsoft.com/office/drawing/2014/main" id="{52CAC411-CAC3-4C33-A698-8E12159348D5}"/>
                </a:ext>
              </a:extLst>
            </p:cNvPr>
            <p:cNvGrpSpPr/>
            <p:nvPr/>
          </p:nvGrpSpPr>
          <p:grpSpPr>
            <a:xfrm>
              <a:off x="4451842" y="2392389"/>
              <a:ext cx="654608" cy="412493"/>
              <a:chOff x="4489942" y="2400010"/>
              <a:chExt cx="551353" cy="347428"/>
            </a:xfrm>
          </p:grpSpPr>
          <p:sp>
            <p:nvSpPr>
              <p:cNvPr id="21" name="AutoShape 455">
                <a:extLst>
                  <a:ext uri="{FF2B5EF4-FFF2-40B4-BE49-F238E27FC236}">
                    <a16:creationId xmlns:a16="http://schemas.microsoft.com/office/drawing/2014/main" id="{7FAE7863-A096-4C6E-8CC9-B38152D2C846}"/>
                  </a:ext>
                </a:extLst>
              </p:cNvPr>
              <p:cNvSpPr/>
              <p:nvPr/>
            </p:nvSpPr>
            <p:spPr bwMode="auto">
              <a:xfrm>
                <a:off x="4489942" y="2499549"/>
                <a:ext cx="196569" cy="247889"/>
              </a:xfrm>
              <a:custGeom>
                <a:avLst/>
                <a:gdLst>
                  <a:gd name="T0" fmla="*/ 0 w 21470"/>
                  <a:gd name="T1" fmla="*/ 0 h 21600"/>
                  <a:gd name="T2" fmla="*/ 0 w 21470"/>
                  <a:gd name="T3" fmla="*/ 0 h 21600"/>
                  <a:gd name="T4" fmla="*/ 0 w 21470"/>
                  <a:gd name="T5" fmla="*/ 0 h 21600"/>
                  <a:gd name="T6" fmla="*/ 0 w 21470"/>
                  <a:gd name="T7" fmla="*/ 0 h 21600"/>
                  <a:gd name="T8" fmla="*/ 0 w 21470"/>
                  <a:gd name="T9" fmla="*/ 0 h 21600"/>
                  <a:gd name="T10" fmla="*/ 0 w 21470"/>
                  <a:gd name="T11" fmla="*/ 0 h 21600"/>
                  <a:gd name="T12" fmla="*/ 0 w 21470"/>
                  <a:gd name="T13" fmla="*/ 0 h 21600"/>
                  <a:gd name="T14" fmla="*/ 0 w 21470"/>
                  <a:gd name="T15" fmla="*/ 0 h 21600"/>
                  <a:gd name="T16" fmla="*/ 0 w 21470"/>
                  <a:gd name="T17" fmla="*/ 0 h 21600"/>
                  <a:gd name="T18" fmla="*/ 0 w 21470"/>
                  <a:gd name="T19" fmla="*/ 0 h 21600"/>
                  <a:gd name="T20" fmla="*/ 0 w 21470"/>
                  <a:gd name="T21" fmla="*/ 0 h 21600"/>
                  <a:gd name="T22" fmla="*/ 0 w 21470"/>
                  <a:gd name="T23" fmla="*/ 0 h 21600"/>
                  <a:gd name="T24" fmla="*/ 0 w 21470"/>
                  <a:gd name="T25" fmla="*/ 0 h 21600"/>
                  <a:gd name="T26" fmla="*/ 0 w 21470"/>
                  <a:gd name="T27" fmla="*/ 0 h 21600"/>
                  <a:gd name="T28" fmla="*/ 0 w 21470"/>
                  <a:gd name="T29" fmla="*/ 0 h 21600"/>
                  <a:gd name="T30" fmla="*/ 0 w 21470"/>
                  <a:gd name="T31" fmla="*/ 0 h 21600"/>
                  <a:gd name="T32" fmla="*/ 0 w 21470"/>
                  <a:gd name="T33" fmla="*/ 0 h 21600"/>
                  <a:gd name="T34" fmla="*/ 0 w 21470"/>
                  <a:gd name="T35" fmla="*/ 0 h 21600"/>
                  <a:gd name="T36" fmla="*/ 0 w 2147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470" h="21600">
                    <a:moveTo>
                      <a:pt x="13938" y="18089"/>
                    </a:moveTo>
                    <a:lnTo>
                      <a:pt x="13938" y="18075"/>
                    </a:lnTo>
                    <a:cubicBezTo>
                      <a:pt x="13949" y="17312"/>
                      <a:pt x="14370" y="14919"/>
                      <a:pt x="18829" y="12741"/>
                    </a:cubicBezTo>
                    <a:cubicBezTo>
                      <a:pt x="19646" y="11856"/>
                      <a:pt x="20317" y="10649"/>
                      <a:pt x="21003" y="9256"/>
                    </a:cubicBezTo>
                    <a:cubicBezTo>
                      <a:pt x="21476" y="8293"/>
                      <a:pt x="21396" y="7471"/>
                      <a:pt x="21396" y="6302"/>
                    </a:cubicBezTo>
                    <a:cubicBezTo>
                      <a:pt x="21396" y="5437"/>
                      <a:pt x="21600" y="4050"/>
                      <a:pt x="21332" y="3287"/>
                    </a:cubicBezTo>
                    <a:cubicBezTo>
                      <a:pt x="20424" y="712"/>
                      <a:pt x="18134" y="0"/>
                      <a:pt x="15449" y="0"/>
                    </a:cubicBezTo>
                    <a:cubicBezTo>
                      <a:pt x="12764" y="0"/>
                      <a:pt x="10471" y="714"/>
                      <a:pt x="9566" y="3295"/>
                    </a:cubicBezTo>
                    <a:cubicBezTo>
                      <a:pt x="9299" y="4054"/>
                      <a:pt x="9504" y="5439"/>
                      <a:pt x="9504" y="6301"/>
                    </a:cubicBezTo>
                    <a:cubicBezTo>
                      <a:pt x="9504" y="7473"/>
                      <a:pt x="9424" y="8297"/>
                      <a:pt x="9900" y="9263"/>
                    </a:cubicBezTo>
                    <a:cubicBezTo>
                      <a:pt x="10724" y="10935"/>
                      <a:pt x="11509" y="12336"/>
                      <a:pt x="12556" y="13231"/>
                    </a:cubicBezTo>
                    <a:cubicBezTo>
                      <a:pt x="8479" y="13828"/>
                      <a:pt x="5724" y="15525"/>
                      <a:pt x="3865" y="16187"/>
                    </a:cubicBezTo>
                    <a:cubicBezTo>
                      <a:pt x="18" y="17556"/>
                      <a:pt x="0" y="19055"/>
                      <a:pt x="0" y="19055"/>
                    </a:cubicBezTo>
                    <a:lnTo>
                      <a:pt x="0" y="21600"/>
                    </a:lnTo>
                    <a:lnTo>
                      <a:pt x="13940" y="21598"/>
                    </a:lnTo>
                    <a:lnTo>
                      <a:pt x="13940" y="18100"/>
                    </a:lnTo>
                    <a:lnTo>
                      <a:pt x="13940" y="18089"/>
                    </a:lnTo>
                    <a:lnTo>
                      <a:pt x="13938" y="18089"/>
                    </a:lnTo>
                    <a:close/>
                    <a:moveTo>
                      <a:pt x="13938" y="18089"/>
                    </a:moveTo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defTabSz="342543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AutoShape 456">
                <a:extLst>
                  <a:ext uri="{FF2B5EF4-FFF2-40B4-BE49-F238E27FC236}">
                    <a16:creationId xmlns:a16="http://schemas.microsoft.com/office/drawing/2014/main" id="{3B46B70B-69BF-4C1B-9BFE-293DAEA417B9}"/>
                  </a:ext>
                </a:extLst>
              </p:cNvPr>
              <p:cNvSpPr/>
              <p:nvPr/>
            </p:nvSpPr>
            <p:spPr bwMode="auto">
              <a:xfrm>
                <a:off x="4651033" y="2400010"/>
                <a:ext cx="390262" cy="3407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600" h="21600">
                    <a:moveTo>
                      <a:pt x="18895" y="16182"/>
                    </a:moveTo>
                    <a:cubicBezTo>
                      <a:pt x="17591" y="15518"/>
                      <a:pt x="15655" y="13809"/>
                      <a:pt x="12789" y="13222"/>
                    </a:cubicBezTo>
                    <a:cubicBezTo>
                      <a:pt x="13522" y="12323"/>
                      <a:pt x="14076" y="10920"/>
                      <a:pt x="14647" y="9256"/>
                    </a:cubicBezTo>
                    <a:cubicBezTo>
                      <a:pt x="14978" y="8292"/>
                      <a:pt x="14921" y="7470"/>
                      <a:pt x="14921" y="6300"/>
                    </a:cubicBezTo>
                    <a:cubicBezTo>
                      <a:pt x="14921" y="5435"/>
                      <a:pt x="15063" y="4048"/>
                      <a:pt x="14876" y="3287"/>
                    </a:cubicBezTo>
                    <a:cubicBezTo>
                      <a:pt x="14244" y="710"/>
                      <a:pt x="12647" y="0"/>
                      <a:pt x="10775" y="0"/>
                    </a:cubicBezTo>
                    <a:cubicBezTo>
                      <a:pt x="8902" y="0"/>
                      <a:pt x="7303" y="714"/>
                      <a:pt x="6672" y="3294"/>
                    </a:cubicBezTo>
                    <a:cubicBezTo>
                      <a:pt x="6486" y="4054"/>
                      <a:pt x="6628" y="5438"/>
                      <a:pt x="6628" y="6300"/>
                    </a:cubicBezTo>
                    <a:cubicBezTo>
                      <a:pt x="6628" y="7473"/>
                      <a:pt x="6572" y="8297"/>
                      <a:pt x="6904" y="9262"/>
                    </a:cubicBezTo>
                    <a:cubicBezTo>
                      <a:pt x="7479" y="10934"/>
                      <a:pt x="8026" y="12336"/>
                      <a:pt x="8756" y="13231"/>
                    </a:cubicBezTo>
                    <a:cubicBezTo>
                      <a:pt x="5913" y="13828"/>
                      <a:pt x="3991" y="15526"/>
                      <a:pt x="2695" y="16187"/>
                    </a:cubicBezTo>
                    <a:cubicBezTo>
                      <a:pt x="13" y="17556"/>
                      <a:pt x="0" y="19054"/>
                      <a:pt x="0" y="19054"/>
                    </a:cubicBezTo>
                    <a:lnTo>
                      <a:pt x="0" y="21600"/>
                    </a:lnTo>
                    <a:lnTo>
                      <a:pt x="21600" y="21597"/>
                    </a:lnTo>
                    <a:lnTo>
                      <a:pt x="21600" y="19054"/>
                    </a:lnTo>
                    <a:cubicBezTo>
                      <a:pt x="21600" y="19054"/>
                      <a:pt x="21587" y="17551"/>
                      <a:pt x="18895" y="16182"/>
                    </a:cubicBezTo>
                    <a:close/>
                    <a:moveTo>
                      <a:pt x="18895" y="16182"/>
                    </a:moveTo>
                  </a:path>
                </a:pathLst>
              </a:custGeom>
              <a:solidFill>
                <a:srgbClr val="A2BC9A"/>
              </a:solidFill>
              <a:ln>
                <a:noFill/>
              </a:ln>
            </p:spPr>
            <p:txBody>
              <a:bodyPr lIns="0" tIns="0" rIns="0" bIns="0"/>
              <a:lstStyle/>
              <a:p>
                <a:pPr defTabSz="342543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Group 19">
            <a:extLst>
              <a:ext uri="{FF2B5EF4-FFF2-40B4-BE49-F238E27FC236}">
                <a16:creationId xmlns:a16="http://schemas.microsoft.com/office/drawing/2014/main" id="{F38BA25E-C023-43C8-91AA-D481906EFAC6}"/>
              </a:ext>
            </a:extLst>
          </p:cNvPr>
          <p:cNvGrpSpPr/>
          <p:nvPr/>
        </p:nvGrpSpPr>
        <p:grpSpPr>
          <a:xfrm>
            <a:off x="9219456" y="2445513"/>
            <a:ext cx="983653" cy="985765"/>
            <a:chOff x="9251076" y="1911836"/>
            <a:chExt cx="1329157" cy="1332010"/>
          </a:xfrm>
        </p:grpSpPr>
        <p:sp>
          <p:nvSpPr>
            <p:cNvPr id="24" name="Shape 1457">
              <a:extLst>
                <a:ext uri="{FF2B5EF4-FFF2-40B4-BE49-F238E27FC236}">
                  <a16:creationId xmlns:a16="http://schemas.microsoft.com/office/drawing/2014/main" id="{B5C46B8D-FBE3-40B7-BC73-E840343E67D8}"/>
                </a:ext>
              </a:extLst>
            </p:cNvPr>
            <p:cNvSpPr/>
            <p:nvPr/>
          </p:nvSpPr>
          <p:spPr>
            <a:xfrm>
              <a:off x="9251076" y="1911836"/>
              <a:ext cx="1329157" cy="1332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1431" tIns="21431" rIns="21431" bIns="21431" anchor="ctr"/>
            <a:lstStyle/>
            <a:p>
              <a:pPr lvl="0"/>
              <a:endParaRPr sz="760" dirty="0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A8339872-0318-4CB8-8DA7-F1F76DD403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08084" y="2329847"/>
              <a:ext cx="428630" cy="513005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rgbClr val="A2BC9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pPr>
                <a:defRPr/>
              </a:pPr>
              <a:endParaRPr lang="en-US" dirty="0">
                <a:ea typeface="宋体" panose="02010600030101010101" pitchFamily="2" charset="-122"/>
              </a:endParaRPr>
            </a:p>
          </p:txBody>
        </p:sp>
      </p:grpSp>
      <p:sp>
        <p:nvSpPr>
          <p:cNvPr id="26" name="TextBox 23">
            <a:extLst>
              <a:ext uri="{FF2B5EF4-FFF2-40B4-BE49-F238E27FC236}">
                <a16:creationId xmlns:a16="http://schemas.microsoft.com/office/drawing/2014/main" id="{CFF3CB9A-321F-4215-B0D4-7E4D15531152}"/>
              </a:ext>
            </a:extLst>
          </p:cNvPr>
          <p:cNvSpPr txBox="1"/>
          <p:nvPr/>
        </p:nvSpPr>
        <p:spPr>
          <a:xfrm>
            <a:off x="9189771" y="3976067"/>
            <a:ext cx="1857488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8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788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034D3185-9BCE-449D-AE23-CDC9DB9FEC7F}"/>
              </a:ext>
            </a:extLst>
          </p:cNvPr>
          <p:cNvSpPr txBox="1"/>
          <p:nvPr/>
        </p:nvSpPr>
        <p:spPr>
          <a:xfrm>
            <a:off x="9189771" y="373550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507608FD-3033-4B0A-9614-51CFD0303E6C}"/>
              </a:ext>
            </a:extLst>
          </p:cNvPr>
          <p:cNvSpPr txBox="1"/>
          <p:nvPr/>
        </p:nvSpPr>
        <p:spPr>
          <a:xfrm>
            <a:off x="7246671" y="3976067"/>
            <a:ext cx="1857488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8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788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85A45F05-BFB5-48A1-A765-1BBAFA7FAD38}"/>
              </a:ext>
            </a:extLst>
          </p:cNvPr>
          <p:cNvSpPr txBox="1"/>
          <p:nvPr/>
        </p:nvSpPr>
        <p:spPr>
          <a:xfrm>
            <a:off x="7246671" y="373550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91BA8594-B20D-4AA8-B556-5D0E5F67FE15}"/>
              </a:ext>
            </a:extLst>
          </p:cNvPr>
          <p:cNvSpPr txBox="1"/>
          <p:nvPr/>
        </p:nvSpPr>
        <p:spPr>
          <a:xfrm>
            <a:off x="5269273" y="3976067"/>
            <a:ext cx="1857488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8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788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509529EC-8E0F-46F1-B746-4AACA4733E82}"/>
              </a:ext>
            </a:extLst>
          </p:cNvPr>
          <p:cNvSpPr txBox="1"/>
          <p:nvPr/>
        </p:nvSpPr>
        <p:spPr>
          <a:xfrm>
            <a:off x="5269274" y="373550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1D783B59-1CA7-49B7-9A4F-5C636591EFA0}"/>
              </a:ext>
            </a:extLst>
          </p:cNvPr>
          <p:cNvSpPr txBox="1"/>
          <p:nvPr/>
        </p:nvSpPr>
        <p:spPr>
          <a:xfrm>
            <a:off x="3326173" y="3976067"/>
            <a:ext cx="1857488" cy="8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78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788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024946DC-7C14-4619-9F2B-C20691561FDE}"/>
              </a:ext>
            </a:extLst>
          </p:cNvPr>
          <p:cNvSpPr txBox="1"/>
          <p:nvPr/>
        </p:nvSpPr>
        <p:spPr>
          <a:xfrm>
            <a:off x="3326174" y="3735505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108453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6">
            <a:extLst>
              <a:ext uri="{FF2B5EF4-FFF2-40B4-BE49-F238E27FC236}">
                <a16:creationId xmlns:a16="http://schemas.microsoft.com/office/drawing/2014/main" id="{31550494-E3F9-4D88-AA61-784AFBC588B7}"/>
              </a:ext>
            </a:extLst>
          </p:cNvPr>
          <p:cNvSpPr/>
          <p:nvPr/>
        </p:nvSpPr>
        <p:spPr bwMode="auto">
          <a:xfrm flipH="1">
            <a:off x="5674442" y="3669361"/>
            <a:ext cx="838148" cy="837419"/>
          </a:xfrm>
          <a:custGeom>
            <a:avLst/>
            <a:gdLst>
              <a:gd name="T0" fmla="*/ 1826419 w 21600"/>
              <a:gd name="T1" fmla="*/ 1824832 h 21600"/>
              <a:gd name="T2" fmla="*/ 1826419 w 21600"/>
              <a:gd name="T3" fmla="*/ 1824832 h 21600"/>
              <a:gd name="T4" fmla="*/ 1826419 w 21600"/>
              <a:gd name="T5" fmla="*/ 1824832 h 21600"/>
              <a:gd name="T6" fmla="*/ 1826419 w 21600"/>
              <a:gd name="T7" fmla="*/ 18248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06" y="6511"/>
                </a:moveTo>
                <a:cubicBezTo>
                  <a:pt x="5261" y="14770"/>
                  <a:pt x="12461" y="20845"/>
                  <a:pt x="21125" y="21600"/>
                </a:cubicBezTo>
                <a:cubicBezTo>
                  <a:pt x="21600" y="15922"/>
                  <a:pt x="21600" y="15922"/>
                  <a:pt x="21600" y="15922"/>
                </a:cubicBezTo>
                <a:cubicBezTo>
                  <a:pt x="15349" y="15405"/>
                  <a:pt x="10325" y="11117"/>
                  <a:pt x="8545" y="5479"/>
                </a:cubicBezTo>
                <a:cubicBezTo>
                  <a:pt x="11907" y="4844"/>
                  <a:pt x="11907" y="4844"/>
                  <a:pt x="11907" y="4844"/>
                </a:cubicBezTo>
                <a:cubicBezTo>
                  <a:pt x="4826" y="0"/>
                  <a:pt x="4826" y="0"/>
                  <a:pt x="4826" y="0"/>
                </a:cubicBezTo>
                <a:cubicBezTo>
                  <a:pt x="0" y="7107"/>
                  <a:pt x="0" y="7107"/>
                  <a:pt x="0" y="7107"/>
                </a:cubicBezTo>
                <a:lnTo>
                  <a:pt x="3006" y="65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BC89BCDB-9768-4F36-8BA4-B31BCA43A585}"/>
              </a:ext>
            </a:extLst>
          </p:cNvPr>
          <p:cNvSpPr/>
          <p:nvPr/>
        </p:nvSpPr>
        <p:spPr bwMode="auto">
          <a:xfrm flipH="1">
            <a:off x="4810433" y="3669361"/>
            <a:ext cx="778411" cy="866558"/>
          </a:xfrm>
          <a:custGeom>
            <a:avLst/>
            <a:gdLst>
              <a:gd name="T0" fmla="*/ 1696244 w 21600"/>
              <a:gd name="T1" fmla="*/ 1888332 h 21600"/>
              <a:gd name="T2" fmla="*/ 1696244 w 21600"/>
              <a:gd name="T3" fmla="*/ 1888332 h 21600"/>
              <a:gd name="T4" fmla="*/ 1696244 w 21600"/>
              <a:gd name="T5" fmla="*/ 1888332 h 21600"/>
              <a:gd name="T6" fmla="*/ 1696244 w 21600"/>
              <a:gd name="T7" fmla="*/ 18883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14" y="18722"/>
                </a:moveTo>
                <a:cubicBezTo>
                  <a:pt x="15763" y="15845"/>
                  <a:pt x="21599" y="8402"/>
                  <a:pt x="21599" y="0"/>
                </a:cubicBezTo>
                <a:cubicBezTo>
                  <a:pt x="15507" y="0"/>
                  <a:pt x="15507" y="0"/>
                  <a:pt x="15507" y="0"/>
                </a:cubicBezTo>
                <a:cubicBezTo>
                  <a:pt x="15507" y="6061"/>
                  <a:pt x="11375" y="11279"/>
                  <a:pt x="5495" y="13428"/>
                </a:cubicBezTo>
                <a:cubicBezTo>
                  <a:pt x="4515" y="10282"/>
                  <a:pt x="4515" y="10282"/>
                  <a:pt x="4515" y="10282"/>
                </a:cubicBezTo>
                <a:cubicBezTo>
                  <a:pt x="0" y="17494"/>
                  <a:pt x="0" y="17494"/>
                  <a:pt x="0" y="17494"/>
                </a:cubicBezTo>
                <a:cubicBezTo>
                  <a:pt x="8009" y="21600"/>
                  <a:pt x="8009" y="21600"/>
                  <a:pt x="8009" y="21600"/>
                </a:cubicBezTo>
                <a:lnTo>
                  <a:pt x="7114" y="187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C6072687-D338-40AB-9C07-58E6C937C67B}"/>
              </a:ext>
            </a:extLst>
          </p:cNvPr>
          <p:cNvSpPr/>
          <p:nvPr/>
        </p:nvSpPr>
        <p:spPr bwMode="auto">
          <a:xfrm flipH="1">
            <a:off x="4228357" y="2744885"/>
            <a:ext cx="864009" cy="839969"/>
          </a:xfrm>
          <a:custGeom>
            <a:avLst/>
            <a:gdLst>
              <a:gd name="T0" fmla="*/ 1882775 w 21600"/>
              <a:gd name="T1" fmla="*/ 1887972 h 21265"/>
              <a:gd name="T2" fmla="*/ 1882775 w 21600"/>
              <a:gd name="T3" fmla="*/ 1887972 h 21265"/>
              <a:gd name="T4" fmla="*/ 1882775 w 21600"/>
              <a:gd name="T5" fmla="*/ 1887972 h 21265"/>
              <a:gd name="T6" fmla="*/ 1882775 w 21600"/>
              <a:gd name="T7" fmla="*/ 1887972 h 2126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65">
                <a:moveTo>
                  <a:pt x="2762" y="13987"/>
                </a:moveTo>
                <a:cubicBezTo>
                  <a:pt x="5908" y="5308"/>
                  <a:pt x="13389" y="-335"/>
                  <a:pt x="21599" y="15"/>
                </a:cubicBezTo>
                <a:cubicBezTo>
                  <a:pt x="21369" y="6164"/>
                  <a:pt x="21369" y="6164"/>
                  <a:pt x="21369" y="6164"/>
                </a:cubicBezTo>
                <a:cubicBezTo>
                  <a:pt x="15461" y="5930"/>
                  <a:pt x="10205" y="9939"/>
                  <a:pt x="7865" y="15816"/>
                </a:cubicBezTo>
                <a:cubicBezTo>
                  <a:pt x="10934" y="16944"/>
                  <a:pt x="10934" y="16944"/>
                  <a:pt x="10934" y="16944"/>
                </a:cubicBezTo>
                <a:cubicBezTo>
                  <a:pt x="3683" y="21264"/>
                  <a:pt x="3683" y="21264"/>
                  <a:pt x="3683" y="21264"/>
                </a:cubicBezTo>
                <a:cubicBezTo>
                  <a:pt x="0" y="12975"/>
                  <a:pt x="0" y="12975"/>
                  <a:pt x="0" y="12975"/>
                </a:cubicBezTo>
                <a:lnTo>
                  <a:pt x="2762" y="13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65F6717D-18C9-453F-97A5-0BFFF31EC918}"/>
              </a:ext>
            </a:extLst>
          </p:cNvPr>
          <p:cNvSpPr/>
          <p:nvPr/>
        </p:nvSpPr>
        <p:spPr bwMode="auto">
          <a:xfrm flipH="1">
            <a:off x="3279476" y="2740878"/>
            <a:ext cx="865830" cy="843976"/>
          </a:xfrm>
          <a:custGeom>
            <a:avLst/>
            <a:gdLst>
              <a:gd name="T0" fmla="*/ 1886744 w 21600"/>
              <a:gd name="T1" fmla="*/ 1839119 h 21600"/>
              <a:gd name="T2" fmla="*/ 1886744 w 21600"/>
              <a:gd name="T3" fmla="*/ 1839119 h 21600"/>
              <a:gd name="T4" fmla="*/ 1886744 w 21600"/>
              <a:gd name="T5" fmla="*/ 1839119 h 21600"/>
              <a:gd name="T6" fmla="*/ 1886744 w 21600"/>
              <a:gd name="T7" fmla="*/ 18391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7161" y="2832"/>
                </a:moveTo>
                <a:cubicBezTo>
                  <a:pt x="15778" y="5744"/>
                  <a:pt x="21600" y="13180"/>
                  <a:pt x="21600" y="21600"/>
                </a:cubicBezTo>
                <a:cubicBezTo>
                  <a:pt x="15548" y="21600"/>
                  <a:pt x="15548" y="21600"/>
                  <a:pt x="15548" y="21600"/>
                </a:cubicBezTo>
                <a:cubicBezTo>
                  <a:pt x="15510" y="15540"/>
                  <a:pt x="11374" y="10308"/>
                  <a:pt x="5514" y="8144"/>
                </a:cubicBezTo>
                <a:cubicBezTo>
                  <a:pt x="4557" y="11331"/>
                  <a:pt x="4557" y="11331"/>
                  <a:pt x="4557" y="11331"/>
                </a:cubicBezTo>
                <a:cubicBezTo>
                  <a:pt x="0" y="4091"/>
                  <a:pt x="0" y="4091"/>
                  <a:pt x="0" y="4091"/>
                </a:cubicBezTo>
                <a:cubicBezTo>
                  <a:pt x="8004" y="0"/>
                  <a:pt x="8004" y="0"/>
                  <a:pt x="8004" y="0"/>
                </a:cubicBezTo>
                <a:lnTo>
                  <a:pt x="7161" y="28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C0F3D17D-51B0-43C5-AFA0-76F82D6886F1}"/>
              </a:ext>
            </a:extLst>
          </p:cNvPr>
          <p:cNvSpPr/>
          <p:nvPr/>
        </p:nvSpPr>
        <p:spPr bwMode="auto">
          <a:xfrm flipH="1">
            <a:off x="5697755" y="2719388"/>
            <a:ext cx="778411" cy="865467"/>
          </a:xfrm>
          <a:custGeom>
            <a:avLst/>
            <a:gdLst>
              <a:gd name="T0" fmla="*/ 1696244 w 21600"/>
              <a:gd name="T1" fmla="*/ 1885950 h 21600"/>
              <a:gd name="T2" fmla="*/ 1696244 w 21600"/>
              <a:gd name="T3" fmla="*/ 1885950 h 21600"/>
              <a:gd name="T4" fmla="*/ 1696244 w 21600"/>
              <a:gd name="T5" fmla="*/ 1885950 h 21600"/>
              <a:gd name="T6" fmla="*/ 1696244 w 21600"/>
              <a:gd name="T7" fmla="*/ 18859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4485" y="2877"/>
                </a:moveTo>
                <a:cubicBezTo>
                  <a:pt x="5836" y="5754"/>
                  <a:pt x="0" y="13197"/>
                  <a:pt x="0" y="21599"/>
                </a:cubicBezTo>
                <a:cubicBezTo>
                  <a:pt x="6049" y="21599"/>
                  <a:pt x="6049" y="21599"/>
                  <a:pt x="6049" y="21599"/>
                </a:cubicBezTo>
                <a:cubicBezTo>
                  <a:pt x="6049" y="15538"/>
                  <a:pt x="10224" y="10320"/>
                  <a:pt x="16104" y="8171"/>
                </a:cubicBezTo>
                <a:cubicBezTo>
                  <a:pt x="17084" y="11356"/>
                  <a:pt x="17084" y="11356"/>
                  <a:pt x="17084" y="11356"/>
                </a:cubicBezTo>
                <a:cubicBezTo>
                  <a:pt x="21599" y="4105"/>
                  <a:pt x="21599" y="4105"/>
                  <a:pt x="21599" y="4105"/>
                </a:cubicBezTo>
                <a:cubicBezTo>
                  <a:pt x="13590" y="0"/>
                  <a:pt x="13590" y="0"/>
                  <a:pt x="13590" y="0"/>
                </a:cubicBezTo>
                <a:lnTo>
                  <a:pt x="14485" y="28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C77A310C-96D9-474B-A392-3D07E8F6082B}"/>
              </a:ext>
            </a:extLst>
          </p:cNvPr>
          <p:cNvSpPr/>
          <p:nvPr/>
        </p:nvSpPr>
        <p:spPr bwMode="auto">
          <a:xfrm flipH="1">
            <a:off x="3196791" y="3669359"/>
            <a:ext cx="843248" cy="868382"/>
          </a:xfrm>
          <a:custGeom>
            <a:avLst/>
            <a:gdLst>
              <a:gd name="T0" fmla="*/ 1837532 w 21600"/>
              <a:gd name="T1" fmla="*/ 1892300 h 21600"/>
              <a:gd name="T2" fmla="*/ 1837532 w 21600"/>
              <a:gd name="T3" fmla="*/ 1892300 h 21600"/>
              <a:gd name="T4" fmla="*/ 1837532 w 21600"/>
              <a:gd name="T5" fmla="*/ 1892300 h 21600"/>
              <a:gd name="T6" fmla="*/ 1837532 w 21600"/>
              <a:gd name="T7" fmla="*/ 1892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767" y="7123"/>
                </a:moveTo>
                <a:cubicBezTo>
                  <a:pt x="15895" y="15778"/>
                  <a:pt x="8419" y="21600"/>
                  <a:pt x="0" y="21600"/>
                </a:cubicBezTo>
                <a:cubicBezTo>
                  <a:pt x="0" y="15510"/>
                  <a:pt x="0" y="15510"/>
                  <a:pt x="0" y="15510"/>
                </a:cubicBezTo>
                <a:cubicBezTo>
                  <a:pt x="6059" y="15510"/>
                  <a:pt x="11291" y="11374"/>
                  <a:pt x="13455" y="5514"/>
                </a:cubicBezTo>
                <a:cubicBezTo>
                  <a:pt x="10268" y="4557"/>
                  <a:pt x="10268" y="4557"/>
                  <a:pt x="10268" y="4557"/>
                </a:cubicBezTo>
                <a:cubicBezTo>
                  <a:pt x="17508" y="0"/>
                  <a:pt x="17508" y="0"/>
                  <a:pt x="17508" y="0"/>
                </a:cubicBezTo>
                <a:cubicBezTo>
                  <a:pt x="21599" y="8004"/>
                  <a:pt x="21599" y="8004"/>
                  <a:pt x="21599" y="8004"/>
                </a:cubicBezTo>
                <a:lnTo>
                  <a:pt x="18767" y="7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717" tIns="25717" rIns="25717" bIns="25717"/>
          <a:lstStyle/>
          <a:p>
            <a:endParaRPr lang="en-US" sz="760"/>
          </a:p>
        </p:txBody>
      </p:sp>
      <p:grpSp>
        <p:nvGrpSpPr>
          <p:cNvPr id="8" name="Group 259">
            <a:extLst>
              <a:ext uri="{FF2B5EF4-FFF2-40B4-BE49-F238E27FC236}">
                <a16:creationId xmlns:a16="http://schemas.microsoft.com/office/drawing/2014/main" id="{4028187A-FDEB-424A-9A51-DCC9FA92D77F}"/>
              </a:ext>
            </a:extLst>
          </p:cNvPr>
          <p:cNvGrpSpPr/>
          <p:nvPr/>
        </p:nvGrpSpPr>
        <p:grpSpPr bwMode="auto">
          <a:xfrm>
            <a:off x="5508211" y="3501308"/>
            <a:ext cx="236132" cy="281470"/>
            <a:chOff x="0" y="0"/>
            <a:chExt cx="494" cy="583"/>
          </a:xfrm>
          <a:solidFill>
            <a:schemeClr val="bg1"/>
          </a:solidFill>
        </p:grpSpPr>
        <p:sp>
          <p:nvSpPr>
            <p:cNvPr id="9" name="AutoShape 257">
              <a:extLst>
                <a:ext uri="{FF2B5EF4-FFF2-40B4-BE49-F238E27FC236}">
                  <a16:creationId xmlns:a16="http://schemas.microsoft.com/office/drawing/2014/main" id="{480F7B42-61CE-429B-B5DB-C511E39A0549}"/>
                </a:ext>
              </a:extLst>
            </p:cNvPr>
            <p:cNvSpPr/>
            <p:nvPr/>
          </p:nvSpPr>
          <p:spPr bwMode="auto">
            <a:xfrm>
              <a:off x="0" y="240"/>
              <a:ext cx="494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17998" y="0"/>
                  </a:moveTo>
                  <a:lnTo>
                    <a:pt x="15701" y="0"/>
                  </a:lnTo>
                  <a:lnTo>
                    <a:pt x="15701" y="3886"/>
                  </a:lnTo>
                  <a:lnTo>
                    <a:pt x="17998" y="3886"/>
                  </a:lnTo>
                  <a:cubicBezTo>
                    <a:pt x="18495" y="3886"/>
                    <a:pt x="18899" y="4466"/>
                    <a:pt x="18899" y="5181"/>
                  </a:cubicBezTo>
                  <a:lnTo>
                    <a:pt x="18899" y="16419"/>
                  </a:lnTo>
                  <a:cubicBezTo>
                    <a:pt x="18899" y="17134"/>
                    <a:pt x="18495" y="17714"/>
                    <a:pt x="17998" y="17714"/>
                  </a:cubicBezTo>
                  <a:lnTo>
                    <a:pt x="3602" y="17714"/>
                  </a:lnTo>
                  <a:cubicBezTo>
                    <a:pt x="3105" y="17714"/>
                    <a:pt x="2701" y="17134"/>
                    <a:pt x="2701" y="16419"/>
                  </a:cubicBezTo>
                  <a:lnTo>
                    <a:pt x="2701" y="5181"/>
                  </a:lnTo>
                  <a:cubicBezTo>
                    <a:pt x="2701" y="4466"/>
                    <a:pt x="3105" y="3886"/>
                    <a:pt x="3602" y="3886"/>
                  </a:cubicBezTo>
                  <a:lnTo>
                    <a:pt x="5876" y="3886"/>
                  </a:lnTo>
                  <a:lnTo>
                    <a:pt x="5876" y="0"/>
                  </a:lnTo>
                  <a:lnTo>
                    <a:pt x="3602" y="0"/>
                  </a:lnTo>
                  <a:cubicBezTo>
                    <a:pt x="1613" y="0"/>
                    <a:pt x="0" y="2319"/>
                    <a:pt x="0" y="5181"/>
                  </a:cubicBezTo>
                  <a:lnTo>
                    <a:pt x="0" y="16419"/>
                  </a:lnTo>
                  <a:cubicBezTo>
                    <a:pt x="0" y="19280"/>
                    <a:pt x="1613" y="21600"/>
                    <a:pt x="3602" y="21600"/>
                  </a:cubicBezTo>
                  <a:lnTo>
                    <a:pt x="17998" y="21600"/>
                  </a:lnTo>
                  <a:cubicBezTo>
                    <a:pt x="19987" y="21600"/>
                    <a:pt x="21600" y="19281"/>
                    <a:pt x="21600" y="16419"/>
                  </a:cubicBezTo>
                  <a:lnTo>
                    <a:pt x="21600" y="5181"/>
                  </a:lnTo>
                  <a:cubicBezTo>
                    <a:pt x="21600" y="2320"/>
                    <a:pt x="19987" y="0"/>
                    <a:pt x="17998" y="0"/>
                  </a:cubicBezTo>
                  <a:close/>
                  <a:moveTo>
                    <a:pt x="179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342543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AutoShape 258">
              <a:extLst>
                <a:ext uri="{FF2B5EF4-FFF2-40B4-BE49-F238E27FC236}">
                  <a16:creationId xmlns:a16="http://schemas.microsoft.com/office/drawing/2014/main" id="{0C122886-0979-416B-8288-F17E1CBA0B21}"/>
                </a:ext>
              </a:extLst>
            </p:cNvPr>
            <p:cNvSpPr/>
            <p:nvPr/>
          </p:nvSpPr>
          <p:spPr bwMode="auto">
            <a:xfrm>
              <a:off x="88" y="0"/>
              <a:ext cx="316" cy="4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8103" y="21600"/>
                  </a:moveTo>
                  <a:lnTo>
                    <a:pt x="13498" y="21600"/>
                  </a:lnTo>
                  <a:lnTo>
                    <a:pt x="13498" y="9643"/>
                  </a:lnTo>
                  <a:lnTo>
                    <a:pt x="21600" y="9643"/>
                  </a:lnTo>
                  <a:lnTo>
                    <a:pt x="10800" y="0"/>
                  </a:lnTo>
                  <a:lnTo>
                    <a:pt x="0" y="9643"/>
                  </a:lnTo>
                  <a:lnTo>
                    <a:pt x="8103" y="9643"/>
                  </a:lnTo>
                  <a:lnTo>
                    <a:pt x="8103" y="21600"/>
                  </a:lnTo>
                  <a:close/>
                  <a:moveTo>
                    <a:pt x="8103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342543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259">
            <a:extLst>
              <a:ext uri="{FF2B5EF4-FFF2-40B4-BE49-F238E27FC236}">
                <a16:creationId xmlns:a16="http://schemas.microsoft.com/office/drawing/2014/main" id="{BE3B3219-D507-4B36-8A22-3DB8E1B01730}"/>
              </a:ext>
            </a:extLst>
          </p:cNvPr>
          <p:cNvGrpSpPr/>
          <p:nvPr/>
        </p:nvGrpSpPr>
        <p:grpSpPr bwMode="auto">
          <a:xfrm flipV="1">
            <a:off x="4053734" y="3591549"/>
            <a:ext cx="236132" cy="281470"/>
            <a:chOff x="0" y="0"/>
            <a:chExt cx="494" cy="583"/>
          </a:xfrm>
          <a:solidFill>
            <a:schemeClr val="bg1"/>
          </a:solidFill>
        </p:grpSpPr>
        <p:sp>
          <p:nvSpPr>
            <p:cNvPr id="12" name="AutoShape 257">
              <a:extLst>
                <a:ext uri="{FF2B5EF4-FFF2-40B4-BE49-F238E27FC236}">
                  <a16:creationId xmlns:a16="http://schemas.microsoft.com/office/drawing/2014/main" id="{C758C895-C26E-4A32-8815-8C27EBFD0390}"/>
                </a:ext>
              </a:extLst>
            </p:cNvPr>
            <p:cNvSpPr/>
            <p:nvPr/>
          </p:nvSpPr>
          <p:spPr bwMode="auto">
            <a:xfrm>
              <a:off x="0" y="240"/>
              <a:ext cx="494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1600" h="21600">
                  <a:moveTo>
                    <a:pt x="17998" y="0"/>
                  </a:moveTo>
                  <a:lnTo>
                    <a:pt x="15701" y="0"/>
                  </a:lnTo>
                  <a:lnTo>
                    <a:pt x="15701" y="3886"/>
                  </a:lnTo>
                  <a:lnTo>
                    <a:pt x="17998" y="3886"/>
                  </a:lnTo>
                  <a:cubicBezTo>
                    <a:pt x="18495" y="3886"/>
                    <a:pt x="18899" y="4466"/>
                    <a:pt x="18899" y="5181"/>
                  </a:cubicBezTo>
                  <a:lnTo>
                    <a:pt x="18899" y="16419"/>
                  </a:lnTo>
                  <a:cubicBezTo>
                    <a:pt x="18899" y="17134"/>
                    <a:pt x="18495" y="17714"/>
                    <a:pt x="17998" y="17714"/>
                  </a:cubicBezTo>
                  <a:lnTo>
                    <a:pt x="3602" y="17714"/>
                  </a:lnTo>
                  <a:cubicBezTo>
                    <a:pt x="3105" y="17714"/>
                    <a:pt x="2701" y="17134"/>
                    <a:pt x="2701" y="16419"/>
                  </a:cubicBezTo>
                  <a:lnTo>
                    <a:pt x="2701" y="5181"/>
                  </a:lnTo>
                  <a:cubicBezTo>
                    <a:pt x="2701" y="4466"/>
                    <a:pt x="3105" y="3886"/>
                    <a:pt x="3602" y="3886"/>
                  </a:cubicBezTo>
                  <a:lnTo>
                    <a:pt x="5876" y="3886"/>
                  </a:lnTo>
                  <a:lnTo>
                    <a:pt x="5876" y="0"/>
                  </a:lnTo>
                  <a:lnTo>
                    <a:pt x="3602" y="0"/>
                  </a:lnTo>
                  <a:cubicBezTo>
                    <a:pt x="1613" y="0"/>
                    <a:pt x="0" y="2319"/>
                    <a:pt x="0" y="5181"/>
                  </a:cubicBezTo>
                  <a:lnTo>
                    <a:pt x="0" y="16419"/>
                  </a:lnTo>
                  <a:cubicBezTo>
                    <a:pt x="0" y="19280"/>
                    <a:pt x="1613" y="21600"/>
                    <a:pt x="3602" y="21600"/>
                  </a:cubicBezTo>
                  <a:lnTo>
                    <a:pt x="17998" y="21600"/>
                  </a:lnTo>
                  <a:cubicBezTo>
                    <a:pt x="19987" y="21600"/>
                    <a:pt x="21600" y="19281"/>
                    <a:pt x="21600" y="16419"/>
                  </a:cubicBezTo>
                  <a:lnTo>
                    <a:pt x="21600" y="5181"/>
                  </a:lnTo>
                  <a:cubicBezTo>
                    <a:pt x="21600" y="2320"/>
                    <a:pt x="19987" y="0"/>
                    <a:pt x="17998" y="0"/>
                  </a:cubicBezTo>
                  <a:close/>
                  <a:moveTo>
                    <a:pt x="17998" y="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342543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AutoShape 258">
              <a:extLst>
                <a:ext uri="{FF2B5EF4-FFF2-40B4-BE49-F238E27FC236}">
                  <a16:creationId xmlns:a16="http://schemas.microsoft.com/office/drawing/2014/main" id="{E2389C28-78E6-48A3-B221-490893D4899C}"/>
                </a:ext>
              </a:extLst>
            </p:cNvPr>
            <p:cNvSpPr/>
            <p:nvPr/>
          </p:nvSpPr>
          <p:spPr bwMode="auto">
            <a:xfrm>
              <a:off x="88" y="0"/>
              <a:ext cx="316" cy="4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8103" y="21600"/>
                  </a:moveTo>
                  <a:lnTo>
                    <a:pt x="13498" y="21600"/>
                  </a:lnTo>
                  <a:lnTo>
                    <a:pt x="13498" y="9643"/>
                  </a:lnTo>
                  <a:lnTo>
                    <a:pt x="21600" y="9643"/>
                  </a:lnTo>
                  <a:lnTo>
                    <a:pt x="10800" y="0"/>
                  </a:lnTo>
                  <a:lnTo>
                    <a:pt x="0" y="9643"/>
                  </a:lnTo>
                  <a:lnTo>
                    <a:pt x="8103" y="9643"/>
                  </a:lnTo>
                  <a:lnTo>
                    <a:pt x="8103" y="21600"/>
                  </a:lnTo>
                  <a:close/>
                  <a:moveTo>
                    <a:pt x="8103" y="21600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pPr defTabSz="342543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FAE8C4C-A26E-4730-BDBD-30F9689B50E6}"/>
              </a:ext>
            </a:extLst>
          </p:cNvPr>
          <p:cNvSpPr txBox="1">
            <a:spLocks/>
          </p:cNvSpPr>
          <p:nvPr/>
        </p:nvSpPr>
        <p:spPr>
          <a:xfrm>
            <a:off x="6993813" y="3078289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1DDCB78-89CF-44AE-8391-CA0B26941726}"/>
              </a:ext>
            </a:extLst>
          </p:cNvPr>
          <p:cNvSpPr txBox="1">
            <a:spLocks/>
          </p:cNvSpPr>
          <p:nvPr/>
        </p:nvSpPr>
        <p:spPr>
          <a:xfrm>
            <a:off x="6993813" y="3366923"/>
            <a:ext cx="2144168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FF0A0D-15B7-46D9-ACBB-AD2AE35B0277}"/>
              </a:ext>
            </a:extLst>
          </p:cNvPr>
          <p:cNvSpPr txBox="1">
            <a:spLocks/>
          </p:cNvSpPr>
          <p:nvPr/>
        </p:nvSpPr>
        <p:spPr>
          <a:xfrm>
            <a:off x="9504688" y="3099779"/>
            <a:ext cx="1993100" cy="267632"/>
          </a:xfrm>
          <a:prstGeom prst="rect">
            <a:avLst/>
          </a:prstGeom>
        </p:spPr>
        <p:txBody>
          <a:bodyPr vert="horz" lIns="0" tIns="77900" rIns="0" bIns="77900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5D3C96-D629-40A5-8069-8C5D697CB97C}"/>
              </a:ext>
            </a:extLst>
          </p:cNvPr>
          <p:cNvSpPr txBox="1">
            <a:spLocks/>
          </p:cNvSpPr>
          <p:nvPr/>
        </p:nvSpPr>
        <p:spPr>
          <a:xfrm>
            <a:off x="9504687" y="3388413"/>
            <a:ext cx="2262193" cy="43382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125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C67B7BA-7AA9-497F-8DFD-BA98BBB9241E}"/>
              </a:ext>
            </a:extLst>
          </p:cNvPr>
          <p:cNvGrpSpPr/>
          <p:nvPr/>
        </p:nvGrpSpPr>
        <p:grpSpPr>
          <a:xfrm>
            <a:off x="6781800" y="12700"/>
            <a:ext cx="2542164" cy="5626100"/>
            <a:chOff x="6781800" y="12700"/>
            <a:chExt cx="2542164" cy="56261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B9708E1-E200-46D6-8D40-6CE809E91077}"/>
                </a:ext>
              </a:extLst>
            </p:cNvPr>
            <p:cNvSpPr/>
            <p:nvPr/>
          </p:nvSpPr>
          <p:spPr>
            <a:xfrm>
              <a:off x="6781800" y="12700"/>
              <a:ext cx="2542164" cy="5626100"/>
            </a:xfrm>
            <a:prstGeom prst="rect">
              <a:avLst/>
            </a:prstGeom>
            <a:solidFill>
              <a:srgbClr val="A2B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FA3915-181C-42A7-9E36-5157A549D687}"/>
                </a:ext>
              </a:extLst>
            </p:cNvPr>
            <p:cNvSpPr/>
            <p:nvPr/>
          </p:nvSpPr>
          <p:spPr>
            <a:xfrm>
              <a:off x="7125445" y="286766"/>
              <a:ext cx="2133600" cy="263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</a:p>
          </p:txBody>
        </p:sp>
      </p:grpSp>
      <p:pic>
        <p:nvPicPr>
          <p:cNvPr id="8" name="图片 7" descr="图片包含 腔肠动物, 珊瑚虫, 动物, 植物&#10;&#10;已生成极高可信度的说明">
            <a:extLst>
              <a:ext uri="{FF2B5EF4-FFF2-40B4-BE49-F238E27FC236}">
                <a16:creationId xmlns:a16="http://schemas.microsoft.com/office/drawing/2014/main" id="{6389DECA-55BF-4975-AC23-C3CF1311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849" y="955487"/>
            <a:ext cx="4216673" cy="1838196"/>
          </a:xfrm>
          <a:prstGeom prst="rect">
            <a:avLst/>
          </a:prstGeom>
        </p:spPr>
      </p:pic>
      <p:pic>
        <p:nvPicPr>
          <p:cNvPr id="3" name="图片 2" descr="图片包含 服装&#10;&#10;已生成高可信度的说明">
            <a:extLst>
              <a:ext uri="{FF2B5EF4-FFF2-40B4-BE49-F238E27FC236}">
                <a16:creationId xmlns:a16="http://schemas.microsoft.com/office/drawing/2014/main" id="{4F17CB15-E923-4257-96B7-C014B5CB06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767" y="149734"/>
            <a:ext cx="2084288" cy="243840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F8174EE-9CA8-4013-A4F9-C6F2A79DB2F0}"/>
              </a:ext>
            </a:extLst>
          </p:cNvPr>
          <p:cNvGrpSpPr/>
          <p:nvPr/>
        </p:nvGrpSpPr>
        <p:grpSpPr>
          <a:xfrm>
            <a:off x="2303122" y="2588133"/>
            <a:ext cx="2542164" cy="4269867"/>
            <a:chOff x="2303122" y="2588133"/>
            <a:chExt cx="2542164" cy="426986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7E88516-9740-4979-BB6C-EE6660A41DCA}"/>
                </a:ext>
              </a:extLst>
            </p:cNvPr>
            <p:cNvSpPr/>
            <p:nvPr/>
          </p:nvSpPr>
          <p:spPr>
            <a:xfrm>
              <a:off x="2303122" y="2588133"/>
              <a:ext cx="2542164" cy="4269867"/>
            </a:xfrm>
            <a:prstGeom prst="rect">
              <a:avLst/>
            </a:prstGeom>
            <a:solidFill>
              <a:srgbClr val="A2BC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1AFD4A9-2D68-4DA9-9C1C-83F04C8A785A}"/>
                </a:ext>
              </a:extLst>
            </p:cNvPr>
            <p:cNvSpPr/>
            <p:nvPr/>
          </p:nvSpPr>
          <p:spPr>
            <a:xfrm>
              <a:off x="2622111" y="2999232"/>
              <a:ext cx="2133600" cy="263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请在此处添加详细描述文本，尽量与标题文本语言风格相符合，语言描述尽量简洁生动。请在此处添加详细描述文本，尽量与标题文本语言风格相符合，语言描述尽量简洁生动。</a:t>
              </a:r>
            </a:p>
          </p:txBody>
        </p:sp>
      </p:grpSp>
      <p:pic>
        <p:nvPicPr>
          <p:cNvPr id="6" name="图片 5" descr="图片包含 服装&#10;&#10;已生成高可信度的说明">
            <a:extLst>
              <a:ext uri="{FF2B5EF4-FFF2-40B4-BE49-F238E27FC236}">
                <a16:creationId xmlns:a16="http://schemas.microsoft.com/office/drawing/2014/main" id="{B9417491-BEF8-4991-B664-D14F392C699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101" y="3200400"/>
            <a:ext cx="208428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01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7BFB09C-1801-4599-AE5D-656A47BEB708}"/>
              </a:ext>
            </a:extLst>
          </p:cNvPr>
          <p:cNvSpPr/>
          <p:nvPr/>
        </p:nvSpPr>
        <p:spPr>
          <a:xfrm>
            <a:off x="1574800" y="723900"/>
            <a:ext cx="7848600" cy="5143500"/>
          </a:xfrm>
          <a:prstGeom prst="rect">
            <a:avLst/>
          </a:prstGeom>
          <a:solidFill>
            <a:srgbClr val="A2B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图片包含 服装&#10;&#10;已生成高可信度的说明">
            <a:extLst>
              <a:ext uri="{FF2B5EF4-FFF2-40B4-BE49-F238E27FC236}">
                <a16:creationId xmlns:a16="http://schemas.microsoft.com/office/drawing/2014/main" id="{F8DC60A2-10DE-460E-9C02-F0AAA5290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913" y="1124373"/>
            <a:ext cx="4900973" cy="57336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B09E26-D4C5-4C6C-AA20-0F66E2C524C7}"/>
              </a:ext>
            </a:extLst>
          </p:cNvPr>
          <p:cNvSpPr/>
          <p:nvPr/>
        </p:nvSpPr>
        <p:spPr>
          <a:xfrm>
            <a:off x="2388827" y="1774736"/>
            <a:ext cx="2133600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C94AB1-2974-4E17-B04C-E4F58B62BEA5}"/>
              </a:ext>
            </a:extLst>
          </p:cNvPr>
          <p:cNvSpPr/>
          <p:nvPr/>
        </p:nvSpPr>
        <p:spPr>
          <a:xfrm>
            <a:off x="5187336" y="1774736"/>
            <a:ext cx="2133600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请在此处添加详细描述文本，尽量与标题文本语言风格相符合，语言描述尽量简洁生动。请在此处添加详细描述文本，尽量与标题文本语言风格相符合，语言描述尽量简洁生动。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5771C01-E405-4DC3-B1B6-01BE5BF2EEF0}"/>
              </a:ext>
            </a:extLst>
          </p:cNvPr>
          <p:cNvCxnSpPr/>
          <p:nvPr/>
        </p:nvCxnSpPr>
        <p:spPr>
          <a:xfrm>
            <a:off x="4813300" y="1124373"/>
            <a:ext cx="0" cy="43112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9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小清新美女美容行业动态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1671</Words>
  <Application>Microsoft Macintosh PowerPoint</Application>
  <PresentationFormat>寬螢幕</PresentationFormat>
  <Paragraphs>144</Paragraphs>
  <Slides>24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8" baseType="lpstr">
      <vt:lpstr>Microsoft JhengHei</vt:lpstr>
      <vt:lpstr>等线</vt:lpstr>
      <vt:lpstr>等线 Light</vt:lpstr>
      <vt:lpstr>FontAwesome</vt:lpstr>
      <vt:lpstr>Kontrapunkt Bob Bold</vt:lpstr>
      <vt:lpstr>Lato Regular</vt:lpstr>
      <vt:lpstr>微软雅黑</vt:lpstr>
      <vt:lpstr>Open Sans</vt:lpstr>
      <vt:lpstr>Segoe UI Light</vt:lpstr>
      <vt:lpstr>宋体</vt:lpstr>
      <vt:lpstr>Arial</vt:lpstr>
      <vt:lpstr>Calibri</vt:lpstr>
      <vt:lpstr>Calibri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小清新插画</dc:title>
  <dc:creator>第一PPT</dc:creator>
  <cp:keywords>www.1ppt.com</cp:keywords>
  <dc:description>www.1ppt.com</dc:description>
  <cp:lastModifiedBy>李若彤</cp:lastModifiedBy>
  <cp:revision>38</cp:revision>
  <dcterms:created xsi:type="dcterms:W3CDTF">2017-07-27T10:38:13Z</dcterms:created>
  <dcterms:modified xsi:type="dcterms:W3CDTF">2019-08-20T17:37:03Z</dcterms:modified>
  <cp:category>www.1ppt.com</cp:category>
</cp:coreProperties>
</file>